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6.xml" ContentType="application/vnd.openxmlformats-officedocument.presentationml.notesSlide+xml"/>
  <Override PartName="/ppt/charts/chart8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12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3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13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7.xml" ContentType="application/vnd.openxmlformats-officedocument.presentationml.notesSlide+xml"/>
  <Override PartName="/ppt/charts/chart14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15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16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0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21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2.xml" ContentType="application/vnd.openxmlformats-officedocument.presentationml.notesSlide+xml"/>
  <Override PartName="/ppt/charts/chart17.xml" ContentType="application/vnd.openxmlformats-officedocument.drawingml.chart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23.xml" ContentType="application/vnd.openxmlformats-officedocument.presentationml.notesSlide+xml"/>
  <Override PartName="/ppt/charts/chart18.xml" ContentType="application/vnd.openxmlformats-officedocument.drawingml.chart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charts/chart19.xml" ContentType="application/vnd.openxmlformats-officedocument.drawingml.chart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charts/chart20.xml" ContentType="application/vnd.openxmlformats-officedocument.drawingml.chart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charts/chart21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charts/chart22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charts/chart23.xml" ContentType="application/vnd.openxmlformats-officedocument.drawingml.chart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charts/chart24.xml" ContentType="application/vnd.openxmlformats-officedocument.drawingml.chart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charts/chart25.xml" ContentType="application/vnd.openxmlformats-officedocument.drawingml.chart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charts/chart26.xml" ContentType="application/vnd.openxmlformats-officedocument.drawingml.chart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charts/chart27.xml" ContentType="application/vnd.openxmlformats-officedocument.drawingml.chart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charts/chart28.xml" ContentType="application/vnd.openxmlformats-officedocument.drawingml.chart+xml"/>
  <Override PartName="/ppt/tags/tag9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1"/>
  </p:sldMasterIdLst>
  <p:notesMasterIdLst>
    <p:notesMasterId r:id="rId46"/>
  </p:notesMasterIdLst>
  <p:handoutMasterIdLst>
    <p:handoutMasterId r:id="rId47"/>
  </p:handoutMasterIdLst>
  <p:sldIdLst>
    <p:sldId id="696" r:id="rId2"/>
    <p:sldId id="800" r:id="rId3"/>
    <p:sldId id="818" r:id="rId4"/>
    <p:sldId id="837" r:id="rId5"/>
    <p:sldId id="838" r:id="rId6"/>
    <p:sldId id="839" r:id="rId7"/>
    <p:sldId id="840" r:id="rId8"/>
    <p:sldId id="802" r:id="rId9"/>
    <p:sldId id="801" r:id="rId10"/>
    <p:sldId id="804" r:id="rId11"/>
    <p:sldId id="805" r:id="rId12"/>
    <p:sldId id="806" r:id="rId13"/>
    <p:sldId id="807" r:id="rId14"/>
    <p:sldId id="814" r:id="rId15"/>
    <p:sldId id="808" r:id="rId16"/>
    <p:sldId id="809" r:id="rId17"/>
    <p:sldId id="810" r:id="rId18"/>
    <p:sldId id="811" r:id="rId19"/>
    <p:sldId id="815" r:id="rId20"/>
    <p:sldId id="816" r:id="rId21"/>
    <p:sldId id="841" r:id="rId22"/>
    <p:sldId id="842" r:id="rId23"/>
    <p:sldId id="843" r:id="rId24"/>
    <p:sldId id="844" r:id="rId25"/>
    <p:sldId id="819" r:id="rId26"/>
    <p:sldId id="820" r:id="rId27"/>
    <p:sldId id="831" r:id="rId28"/>
    <p:sldId id="832" r:id="rId29"/>
    <p:sldId id="787" r:id="rId30"/>
    <p:sldId id="825" r:id="rId31"/>
    <p:sldId id="826" r:id="rId32"/>
    <p:sldId id="827" r:id="rId33"/>
    <p:sldId id="828" r:id="rId34"/>
    <p:sldId id="829" r:id="rId35"/>
    <p:sldId id="830" r:id="rId36"/>
    <p:sldId id="821" r:id="rId37"/>
    <p:sldId id="822" r:id="rId38"/>
    <p:sldId id="823" r:id="rId39"/>
    <p:sldId id="824" r:id="rId40"/>
    <p:sldId id="833" r:id="rId41"/>
    <p:sldId id="834" r:id="rId42"/>
    <p:sldId id="835" r:id="rId43"/>
    <p:sldId id="836" r:id="rId44"/>
    <p:sldId id="778" r:id="rId45"/>
  </p:sldIdLst>
  <p:sldSz cx="9144000" cy="5143500" type="screen16x9"/>
  <p:notesSz cx="6858000" cy="9144000"/>
  <p:custDataLst>
    <p:tags r:id="rId4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1pPr>
    <a:lvl2pPr marL="34288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2pPr>
    <a:lvl3pPr marL="68576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3pPr>
    <a:lvl4pPr marL="102864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4pPr>
    <a:lvl5pPr marL="13715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5pPr>
    <a:lvl6pPr marL="1714415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6pPr>
    <a:lvl7pPr marL="2057297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7pPr>
    <a:lvl8pPr marL="2400180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8pPr>
    <a:lvl9pPr marL="2743064" algn="l" defTabSz="685766" rtl="0" eaLnBrk="1" latinLnBrk="0" hangingPunct="1">
      <a:defRPr kern="1200">
        <a:solidFill>
          <a:schemeClr val="tx1"/>
        </a:solidFill>
        <a:latin typeface="Verdana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545" userDrawn="1">
          <p15:clr>
            <a:srgbClr val="A4A3A4"/>
          </p15:clr>
        </p15:guide>
        <p15:guide id="3" orient="horz" pos="324" userDrawn="1">
          <p15:clr>
            <a:srgbClr val="A4A3A4"/>
          </p15:clr>
        </p15:guide>
        <p15:guide id="4" pos="6972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56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EC9"/>
    <a:srgbClr val="FFC42F"/>
    <a:srgbClr val="F0A22E"/>
    <a:srgbClr val="C3986D"/>
    <a:srgbClr val="A5644E"/>
    <a:srgbClr val="F8C390"/>
    <a:srgbClr val="CDABA4"/>
    <a:srgbClr val="EFDDC1"/>
    <a:srgbClr val="E9CEA7"/>
    <a:srgbClr val="DCB2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0892" autoAdjust="0"/>
  </p:normalViewPr>
  <p:slideViewPr>
    <p:cSldViewPr>
      <p:cViewPr varScale="1">
        <p:scale>
          <a:sx n="86" d="100"/>
          <a:sy n="86" d="100"/>
        </p:scale>
        <p:origin x="876" y="84"/>
      </p:cViewPr>
      <p:guideLst>
        <p:guide orient="horz" pos="1620"/>
        <p:guide pos="3545"/>
        <p:guide orient="horz" pos="324"/>
        <p:guide pos="6972"/>
        <p:guide pos="2880"/>
        <p:guide pos="5664"/>
      </p:guideLst>
    </p:cSldViewPr>
  </p:slideViewPr>
  <p:outlineViewPr>
    <p:cViewPr>
      <p:scale>
        <a:sx n="33" d="100"/>
        <a:sy n="33" d="100"/>
      </p:scale>
      <p:origin x="246" y="486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Sheet1!$B$2:$B$6</c:f>
              <c:numCache>
                <c:formatCode>_ * #,##0_ ;_ * \-#,##0_ ;_ * "-"??_ ;_ @_ </c:formatCode>
                <c:ptCount val="5"/>
                <c:pt idx="0">
                  <c:v>12451</c:v>
                </c:pt>
                <c:pt idx="1">
                  <c:v>15288</c:v>
                </c:pt>
                <c:pt idx="2">
                  <c:v>17749</c:v>
                </c:pt>
                <c:pt idx="3">
                  <c:v>15288</c:v>
                </c:pt>
                <c:pt idx="4">
                  <c:v>17749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F2-4878-9706-C7498174C9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284965960"/>
        <c:axId val="28495851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1">
                  <c:v>0.22785318448317393</c:v>
                </c:pt>
                <c:pt idx="2">
                  <c:v>0.16097592883307166</c:v>
                </c:pt>
                <c:pt idx="3">
                  <c:v>-0.13865569891261476</c:v>
                </c:pt>
                <c:pt idx="4">
                  <c:v>0.16097592883307166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F2-4878-9706-C7498174C9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5936288"/>
        <c:axId val="415935504"/>
      </c:lineChart>
      <c:catAx>
        <c:axId val="284965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284958512"/>
        <c:crosses val="autoZero"/>
        <c:auto val="1"/>
        <c:lblAlgn val="ctr"/>
        <c:lblOffset val="100"/>
        <c:noMultiLvlLbl val="0"/>
      </c:catAx>
      <c:valAx>
        <c:axId val="284958512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284965960"/>
        <c:crosses val="autoZero"/>
        <c:crossBetween val="between"/>
      </c:valAx>
      <c:valAx>
        <c:axId val="415935504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15936288"/>
        <c:crosses val="max"/>
        <c:crossBetween val="between"/>
      </c:valAx>
      <c:catAx>
        <c:axId val="415936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593550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Molecule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Molecule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Molecule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Molecule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Molecule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Molecule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Molecule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Molecule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Molecule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Molecule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539152"/>
        <c:axId val="421539936"/>
        <c:extLst/>
      </c:lineChart>
      <c:catAx>
        <c:axId val="4215391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539936"/>
        <c:crosses val="autoZero"/>
        <c:auto val="1"/>
        <c:lblAlgn val="ctr"/>
        <c:lblOffset val="100"/>
        <c:noMultiLvlLbl val="0"/>
      </c:catAx>
      <c:valAx>
        <c:axId val="4215399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53915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Molecule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Molecule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Molecule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Molecule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Molecule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Molecule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Molecule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Molecule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Molecule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Molecule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416968"/>
        <c:axId val="521419320"/>
        <c:extLst/>
      </c:lineChart>
      <c:catAx>
        <c:axId val="52141696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9320"/>
        <c:crosses val="autoZero"/>
        <c:auto val="1"/>
        <c:lblAlgn val="ctr"/>
        <c:lblOffset val="100"/>
        <c:noMultiLvlLbl val="0"/>
      </c:catAx>
      <c:valAx>
        <c:axId val="5214193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696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Molecule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Molecule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Molecule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Molecule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Molecule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Molecule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Molecule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Molecule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Molecule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Molecule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906664"/>
        <c:axId val="421907056"/>
        <c:extLst/>
      </c:lineChart>
      <c:catAx>
        <c:axId val="42190666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7056"/>
        <c:crosses val="autoZero"/>
        <c:auto val="1"/>
        <c:lblAlgn val="ctr"/>
        <c:lblOffset val="100"/>
        <c:noMultiLvlLbl val="0"/>
      </c:catAx>
      <c:valAx>
        <c:axId val="4219070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666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Product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Product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Product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Product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Product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Product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Product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Product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Product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Product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757616"/>
        <c:axId val="521760752"/>
        <c:extLst/>
      </c:lineChart>
      <c:catAx>
        <c:axId val="5217576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760752"/>
        <c:crosses val="autoZero"/>
        <c:auto val="1"/>
        <c:lblAlgn val="ctr"/>
        <c:lblOffset val="100"/>
        <c:noMultiLvlLbl val="0"/>
      </c:catAx>
      <c:valAx>
        <c:axId val="5217607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75761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Product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Product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Product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Product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Product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Product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Product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Product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Product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Product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026432"/>
        <c:axId val="521030352"/>
        <c:extLst/>
      </c:lineChart>
      <c:catAx>
        <c:axId val="5210264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30352"/>
        <c:crosses val="autoZero"/>
        <c:auto val="1"/>
        <c:lblAlgn val="ctr"/>
        <c:lblOffset val="100"/>
        <c:noMultiLvlLbl val="0"/>
      </c:catAx>
      <c:valAx>
        <c:axId val="5210303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2643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Product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Product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Product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Product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Product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Product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Product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Product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Product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Product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018984"/>
        <c:axId val="521019768"/>
        <c:extLst/>
      </c:lineChart>
      <c:catAx>
        <c:axId val="5210189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19768"/>
        <c:crosses val="autoZero"/>
        <c:auto val="1"/>
        <c:lblAlgn val="ctr"/>
        <c:lblOffset val="100"/>
        <c:noMultiLvlLbl val="0"/>
      </c:catAx>
      <c:valAx>
        <c:axId val="5210197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01898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Product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Product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Product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Product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Product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Product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Product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Product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Product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Product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5232"/>
        <c:axId val="522740920"/>
        <c:extLst/>
      </c:lineChart>
      <c:catAx>
        <c:axId val="5227452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2740920"/>
        <c:crosses val="autoZero"/>
        <c:auto val="1"/>
        <c:lblAlgn val="ctr"/>
        <c:lblOffset val="100"/>
        <c:noMultiLvlLbl val="0"/>
      </c:catAx>
      <c:valAx>
        <c:axId val="5227409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Share (%)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274523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  <c:pt idx="27">
                  <c:v>0.81</c:v>
                </c:pt>
                <c:pt idx="28">
                  <c:v>0.81</c:v>
                </c:pt>
                <c:pt idx="29">
                  <c:v>0.81</c:v>
                </c:pt>
                <c:pt idx="30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B-4CF0-96C5-585EDF8206F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  <c:pt idx="27">
                  <c:v>0.06</c:v>
                </c:pt>
                <c:pt idx="28">
                  <c:v>0.06</c:v>
                </c:pt>
                <c:pt idx="29">
                  <c:v>0.06</c:v>
                </c:pt>
                <c:pt idx="30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B-4CF0-96C5-585EDF8206F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  <c:pt idx="27">
                  <c:v>0.08</c:v>
                </c:pt>
                <c:pt idx="28">
                  <c:v>0.08</c:v>
                </c:pt>
                <c:pt idx="29">
                  <c:v>0.08</c:v>
                </c:pt>
                <c:pt idx="30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6B-4CF0-96C5-585EDF8206F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  <c:pt idx="27">
                  <c:v>0.05</c:v>
                </c:pt>
                <c:pt idx="28">
                  <c:v>0.05</c:v>
                </c:pt>
                <c:pt idx="29">
                  <c:v>0.05</c:v>
                </c:pt>
                <c:pt idx="3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7976"/>
        <c:axId val="52273778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  <c:pt idx="27">
                  <c:v>102</c:v>
                </c:pt>
                <c:pt idx="28">
                  <c:v>103</c:v>
                </c:pt>
                <c:pt idx="29">
                  <c:v>104</c:v>
                </c:pt>
                <c:pt idx="30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76B-4CF0-96C5-585EDF8206F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  <c:pt idx="27">
                  <c:v>97</c:v>
                </c:pt>
                <c:pt idx="28">
                  <c:v>98</c:v>
                </c:pt>
                <c:pt idx="29">
                  <c:v>99</c:v>
                </c:pt>
                <c:pt idx="30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76B-4CF0-96C5-585EDF8206F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  <c:pt idx="27">
                  <c:v>90</c:v>
                </c:pt>
                <c:pt idx="28">
                  <c:v>90</c:v>
                </c:pt>
                <c:pt idx="29">
                  <c:v>90</c:v>
                </c:pt>
                <c:pt idx="30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38960"/>
        <c:axId val="522738568"/>
      </c:lineChart>
      <c:catAx>
        <c:axId val="522747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7784"/>
        <c:crosses val="autoZero"/>
        <c:auto val="1"/>
        <c:lblAlgn val="ctr"/>
        <c:lblOffset val="100"/>
        <c:noMultiLvlLbl val="0"/>
      </c:catAx>
      <c:valAx>
        <c:axId val="522737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7976"/>
        <c:crosses val="autoZero"/>
        <c:crossBetween val="between"/>
      </c:valAx>
      <c:valAx>
        <c:axId val="52273856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8960"/>
        <c:crosses val="max"/>
        <c:crossBetween val="between"/>
      </c:valAx>
      <c:catAx>
        <c:axId val="5227389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3856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  <c:pt idx="27">
                  <c:v>0.81</c:v>
                </c:pt>
                <c:pt idx="28">
                  <c:v>0.81</c:v>
                </c:pt>
                <c:pt idx="29">
                  <c:v>0.81</c:v>
                </c:pt>
                <c:pt idx="30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8-402F-92A6-308A76459F3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  <c:pt idx="27">
                  <c:v>0.06</c:v>
                </c:pt>
                <c:pt idx="28">
                  <c:v>0.06</c:v>
                </c:pt>
                <c:pt idx="29">
                  <c:v>0.06</c:v>
                </c:pt>
                <c:pt idx="30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8-402F-92A6-308A76459F3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  <c:pt idx="27">
                  <c:v>0.08</c:v>
                </c:pt>
                <c:pt idx="28">
                  <c:v>0.08</c:v>
                </c:pt>
                <c:pt idx="29">
                  <c:v>0.08</c:v>
                </c:pt>
                <c:pt idx="30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78-402F-92A6-308A76459F3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  <c:pt idx="27">
                  <c:v>0.05</c:v>
                </c:pt>
                <c:pt idx="28">
                  <c:v>0.05</c:v>
                </c:pt>
                <c:pt idx="29">
                  <c:v>0.05</c:v>
                </c:pt>
                <c:pt idx="3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0528"/>
        <c:axId val="52274131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  <c:pt idx="27">
                  <c:v>102</c:v>
                </c:pt>
                <c:pt idx="28">
                  <c:v>103</c:v>
                </c:pt>
                <c:pt idx="29">
                  <c:v>104</c:v>
                </c:pt>
                <c:pt idx="30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078-402F-92A6-308A76459F3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  <c:pt idx="27">
                  <c:v>97</c:v>
                </c:pt>
                <c:pt idx="28">
                  <c:v>98</c:v>
                </c:pt>
                <c:pt idx="29">
                  <c:v>99</c:v>
                </c:pt>
                <c:pt idx="30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078-402F-92A6-308A76459F3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  <c:pt idx="27">
                  <c:v>90</c:v>
                </c:pt>
                <c:pt idx="28">
                  <c:v>90</c:v>
                </c:pt>
                <c:pt idx="29">
                  <c:v>90</c:v>
                </c:pt>
                <c:pt idx="30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1704"/>
        <c:axId val="522742096"/>
      </c:lineChart>
      <c:catAx>
        <c:axId val="522740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312"/>
        <c:crosses val="autoZero"/>
        <c:auto val="1"/>
        <c:lblAlgn val="ctr"/>
        <c:lblOffset val="100"/>
        <c:noMultiLvlLbl val="0"/>
      </c:catAx>
      <c:valAx>
        <c:axId val="52274131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0528"/>
        <c:crosses val="autoZero"/>
        <c:crossBetween val="between"/>
      </c:valAx>
      <c:valAx>
        <c:axId val="5227420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704"/>
        <c:crosses val="max"/>
        <c:crossBetween val="between"/>
      </c:valAx>
      <c:catAx>
        <c:axId val="522741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420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  <c:pt idx="27">
                  <c:v>0.81</c:v>
                </c:pt>
                <c:pt idx="28">
                  <c:v>0.81</c:v>
                </c:pt>
                <c:pt idx="29">
                  <c:v>0.81</c:v>
                </c:pt>
                <c:pt idx="30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B-4CF0-96C5-585EDF8206F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  <c:pt idx="27">
                  <c:v>0.06</c:v>
                </c:pt>
                <c:pt idx="28">
                  <c:v>0.06</c:v>
                </c:pt>
                <c:pt idx="29">
                  <c:v>0.06</c:v>
                </c:pt>
                <c:pt idx="30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B-4CF0-96C5-585EDF8206F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  <c:pt idx="27">
                  <c:v>0.08</c:v>
                </c:pt>
                <c:pt idx="28">
                  <c:v>0.08</c:v>
                </c:pt>
                <c:pt idx="29">
                  <c:v>0.08</c:v>
                </c:pt>
                <c:pt idx="30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6B-4CF0-96C5-585EDF8206F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  <c:pt idx="27">
                  <c:v>0.05</c:v>
                </c:pt>
                <c:pt idx="28">
                  <c:v>0.05</c:v>
                </c:pt>
                <c:pt idx="29">
                  <c:v>0.05</c:v>
                </c:pt>
                <c:pt idx="3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7976"/>
        <c:axId val="52273778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  <c:pt idx="27">
                  <c:v>102</c:v>
                </c:pt>
                <c:pt idx="28">
                  <c:v>103</c:v>
                </c:pt>
                <c:pt idx="29">
                  <c:v>104</c:v>
                </c:pt>
                <c:pt idx="30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76B-4CF0-96C5-585EDF8206F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  <c:pt idx="27">
                  <c:v>97</c:v>
                </c:pt>
                <c:pt idx="28">
                  <c:v>98</c:v>
                </c:pt>
                <c:pt idx="29">
                  <c:v>99</c:v>
                </c:pt>
                <c:pt idx="30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76B-4CF0-96C5-585EDF8206F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  <c:pt idx="27">
                  <c:v>90</c:v>
                </c:pt>
                <c:pt idx="28">
                  <c:v>90</c:v>
                </c:pt>
                <c:pt idx="29">
                  <c:v>90</c:v>
                </c:pt>
                <c:pt idx="30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76B-4CF0-96C5-585EDF8206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38960"/>
        <c:axId val="522738568"/>
      </c:lineChart>
      <c:catAx>
        <c:axId val="522747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7784"/>
        <c:crosses val="autoZero"/>
        <c:auto val="1"/>
        <c:lblAlgn val="ctr"/>
        <c:lblOffset val="100"/>
        <c:noMultiLvlLbl val="0"/>
      </c:catAx>
      <c:valAx>
        <c:axId val="522737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7976"/>
        <c:crosses val="autoZero"/>
        <c:crossBetween val="between"/>
      </c:valAx>
      <c:valAx>
        <c:axId val="52273856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38960"/>
        <c:crosses val="max"/>
        <c:crossBetween val="between"/>
      </c:valAx>
      <c:catAx>
        <c:axId val="5227389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3856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Sheet1!$B$2:$B$6</c:f>
              <c:numCache>
                <c:formatCode>_ * #,##0_ ;_ * \-#,##0_ ;_ * "-"??_ ;_ @_ </c:formatCode>
                <c:ptCount val="5"/>
                <c:pt idx="0">
                  <c:v>12451</c:v>
                </c:pt>
                <c:pt idx="1">
                  <c:v>15288</c:v>
                </c:pt>
                <c:pt idx="2">
                  <c:v>17749</c:v>
                </c:pt>
                <c:pt idx="3">
                  <c:v>15288</c:v>
                </c:pt>
                <c:pt idx="4">
                  <c:v>17749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16-4201-9208-81EE764A6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0704"/>
        <c:axId val="421373448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1">
                  <c:v>0.22785318448317393</c:v>
                </c:pt>
                <c:pt idx="2">
                  <c:v>0.16097592883307166</c:v>
                </c:pt>
                <c:pt idx="3">
                  <c:v>-0.13865569891261476</c:v>
                </c:pt>
                <c:pt idx="4">
                  <c:v>0.16097592883307166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716-4201-9208-81EE764A6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0312"/>
        <c:axId val="421375016"/>
      </c:lineChart>
      <c:catAx>
        <c:axId val="42137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3448"/>
        <c:crosses val="autoZero"/>
        <c:auto val="1"/>
        <c:lblAlgn val="ctr"/>
        <c:lblOffset val="100"/>
        <c:noMultiLvlLbl val="0"/>
      </c:catAx>
      <c:valAx>
        <c:axId val="421373448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0704"/>
        <c:crosses val="autoZero"/>
        <c:crossBetween val="between"/>
      </c:valAx>
      <c:valAx>
        <c:axId val="421375016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0312"/>
        <c:crosses val="max"/>
        <c:crossBetween val="between"/>
      </c:valAx>
      <c:catAx>
        <c:axId val="4213703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7501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Sheet1!$E$2:$E$32</c:f>
              <c:numCache>
                <c:formatCode>0.0%</c:formatCode>
                <c:ptCount val="31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  <c:pt idx="27">
                  <c:v>0.81</c:v>
                </c:pt>
                <c:pt idx="28">
                  <c:v>0.81</c:v>
                </c:pt>
                <c:pt idx="29">
                  <c:v>0.81</c:v>
                </c:pt>
                <c:pt idx="30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8-402F-92A6-308A76459F3E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Sheet1!$D$2:$D$32</c:f>
              <c:numCache>
                <c:formatCode>0.0%</c:formatCode>
                <c:ptCount val="31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  <c:pt idx="27">
                  <c:v>0.06</c:v>
                </c:pt>
                <c:pt idx="28">
                  <c:v>0.06</c:v>
                </c:pt>
                <c:pt idx="29">
                  <c:v>0.06</c:v>
                </c:pt>
                <c:pt idx="30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8-402F-92A6-308A76459F3E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Sheet1!$C$2:$C$32</c:f>
              <c:numCache>
                <c:formatCode>0.0%</c:formatCode>
                <c:ptCount val="31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  <c:pt idx="27">
                  <c:v>0.08</c:v>
                </c:pt>
                <c:pt idx="28">
                  <c:v>0.08</c:v>
                </c:pt>
                <c:pt idx="29">
                  <c:v>0.08</c:v>
                </c:pt>
                <c:pt idx="30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78-402F-92A6-308A76459F3E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Sheet1!$B$2:$B$32</c:f>
              <c:numCache>
                <c:formatCode>0.0%</c:formatCode>
                <c:ptCount val="31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  <c:pt idx="27">
                  <c:v>0.05</c:v>
                </c:pt>
                <c:pt idx="28">
                  <c:v>0.05</c:v>
                </c:pt>
                <c:pt idx="29">
                  <c:v>0.05</c:v>
                </c:pt>
                <c:pt idx="3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22740528"/>
        <c:axId val="52274131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Sheet1!$F$2:$F$32</c:f>
              <c:numCache>
                <c:formatCode>0</c:formatCode>
                <c:ptCount val="31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  <c:pt idx="27">
                  <c:v>102</c:v>
                </c:pt>
                <c:pt idx="28">
                  <c:v>103</c:v>
                </c:pt>
                <c:pt idx="29">
                  <c:v>104</c:v>
                </c:pt>
                <c:pt idx="30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078-402F-92A6-308A76459F3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Sheet1!$G$2:$G$32</c:f>
              <c:numCache>
                <c:formatCode>0</c:formatCode>
                <c:ptCount val="31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  <c:pt idx="27">
                  <c:v>97</c:v>
                </c:pt>
                <c:pt idx="28">
                  <c:v>98</c:v>
                </c:pt>
                <c:pt idx="29">
                  <c:v>99</c:v>
                </c:pt>
                <c:pt idx="30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078-402F-92A6-308A76459F3E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Sheet1!$A$2:$A$32</c:f>
              <c:strCache>
                <c:ptCount val="31"/>
                <c:pt idx="0">
                  <c:v>省份1</c:v>
                </c:pt>
                <c:pt idx="1">
                  <c:v>省份2</c:v>
                </c:pt>
                <c:pt idx="2">
                  <c:v>省份3</c:v>
                </c:pt>
                <c:pt idx="3">
                  <c:v>省份4</c:v>
                </c:pt>
                <c:pt idx="4">
                  <c:v>省份5</c:v>
                </c:pt>
                <c:pt idx="5">
                  <c:v>省份6</c:v>
                </c:pt>
                <c:pt idx="6">
                  <c:v>省份7</c:v>
                </c:pt>
                <c:pt idx="7">
                  <c:v>省份8</c:v>
                </c:pt>
                <c:pt idx="8">
                  <c:v>省份9</c:v>
                </c:pt>
                <c:pt idx="9">
                  <c:v>省份10</c:v>
                </c:pt>
                <c:pt idx="10">
                  <c:v>省份11</c:v>
                </c:pt>
                <c:pt idx="11">
                  <c:v>省份12</c:v>
                </c:pt>
                <c:pt idx="12">
                  <c:v>省份13</c:v>
                </c:pt>
                <c:pt idx="13">
                  <c:v>省份14</c:v>
                </c:pt>
                <c:pt idx="14">
                  <c:v>省份15</c:v>
                </c:pt>
                <c:pt idx="15">
                  <c:v>省份16</c:v>
                </c:pt>
                <c:pt idx="16">
                  <c:v>省份17</c:v>
                </c:pt>
                <c:pt idx="17">
                  <c:v>省份18</c:v>
                </c:pt>
                <c:pt idx="18">
                  <c:v>省份19</c:v>
                </c:pt>
                <c:pt idx="19">
                  <c:v>省份20</c:v>
                </c:pt>
                <c:pt idx="20">
                  <c:v>省份21</c:v>
                </c:pt>
                <c:pt idx="21">
                  <c:v>省份22</c:v>
                </c:pt>
                <c:pt idx="22">
                  <c:v>省份23</c:v>
                </c:pt>
                <c:pt idx="23">
                  <c:v>省份24</c:v>
                </c:pt>
                <c:pt idx="24">
                  <c:v>省份25</c:v>
                </c:pt>
                <c:pt idx="25">
                  <c:v>省份26</c:v>
                </c:pt>
                <c:pt idx="26">
                  <c:v>省份27</c:v>
                </c:pt>
                <c:pt idx="27">
                  <c:v>省份28</c:v>
                </c:pt>
                <c:pt idx="28">
                  <c:v>省份29</c:v>
                </c:pt>
                <c:pt idx="29">
                  <c:v>省份30</c:v>
                </c:pt>
                <c:pt idx="30">
                  <c:v>省份31</c:v>
                </c:pt>
              </c:strCache>
            </c:strRef>
          </c:cat>
          <c:val>
            <c:numRef>
              <c:f>Sheet1!$H$2:$H$32</c:f>
              <c:numCache>
                <c:formatCode>0</c:formatCode>
                <c:ptCount val="31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  <c:pt idx="27">
                  <c:v>90</c:v>
                </c:pt>
                <c:pt idx="28">
                  <c:v>90</c:v>
                </c:pt>
                <c:pt idx="29">
                  <c:v>90</c:v>
                </c:pt>
                <c:pt idx="30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078-402F-92A6-308A7645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2741704"/>
        <c:axId val="522742096"/>
      </c:lineChart>
      <c:catAx>
        <c:axId val="522740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312"/>
        <c:crosses val="autoZero"/>
        <c:auto val="1"/>
        <c:lblAlgn val="ctr"/>
        <c:lblOffset val="100"/>
        <c:noMultiLvlLbl val="0"/>
      </c:catAx>
      <c:valAx>
        <c:axId val="52274131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0528"/>
        <c:crosses val="autoZero"/>
        <c:crossBetween val="between"/>
      </c:valAx>
      <c:valAx>
        <c:axId val="5227420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2741704"/>
        <c:crosses val="max"/>
        <c:crossBetween val="between"/>
      </c:valAx>
      <c:catAx>
        <c:axId val="522741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27420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Tier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6E45918-C8E8-430F-BE3B-638B2142823E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17EF68E-1E21-4DCB-BEED-EE8C0197041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8B1B-44E3-96B6-27E5B8040DB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48E6402-B3C8-442B-B7B5-79E58A50AD3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8B1B-44E3-96B6-27E5B8040DB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EA72158-33DA-41F9-B4D5-529F028C36F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8B1B-44E3-96B6-27E5B8040DB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E67CD1FC-2BB1-4B8C-8D28-B64EA5632C7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8B1B-44E3-96B6-27E5B8040D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FEB711E-86D5-4609-B206-FE52C633144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B8FB00ED-9647-43AB-82E3-C157F1261D7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8B1B-44E3-96B6-27E5B8040DB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8EDEF7D-5B2F-46D1-BEB0-8E0637E1940C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8B1B-44E3-96B6-27E5B8040DB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FEC1ACD-3C86-4A6C-98CB-D395CED3582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8B1B-44E3-96B6-27E5B8040DB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7FDFD46-D764-410B-9C42-3910A9E7FA7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8B1B-44E3-96B6-27E5B8040D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96A7BBC-179E-49F6-BA99-7C0066161A45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C587137-74B8-41CA-B0BF-AE2D4B2DCD2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8B1B-44E3-96B6-27E5B8040DB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1C68D7A-BC11-4F83-A667-CD64AD69FB3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8B1B-44E3-96B6-27E5B8040DB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C3F2E98-733C-418D-9D8F-D774730C76C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8B1B-44E3-96B6-27E5B8040DB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E30A893D-B4AA-4CA5-89E2-08D1C56A652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8B1B-44E3-96B6-27E5B8040D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108E55CC-576A-4BEF-8135-492F2B0F422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350F547-331F-45AE-9D05-30922F9E744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8B1B-44E3-96B6-27E5B8040DB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A10663F-83A5-41DE-AE00-0F8A7B3EE74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8B1B-44E3-96B6-27E5B8040DB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306C323-A0AA-4812-8FE5-32A6C71888D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8B1B-44E3-96B6-27E5B8040DB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48507B98-D727-4119-8DA3-18C0EB4647E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8B1B-44E3-96B6-27E5B8040D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89CAEF22-1D36-48C8-AE3A-B153393925CA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8B1B-44E3-96B6-27E5B8040DB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39546F5-3CF6-48A8-984A-DCCEE91F23A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8B1B-44E3-96B6-27E5B8040DB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1E691EC-E09B-492D-9AB9-82AF26B9081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8B1B-44E3-96B6-27E5B8040DB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F8474EA-B3B6-40D1-924E-06F1021AEDB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8B1B-44E3-96B6-27E5B8040DB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6CA5676-C7FC-416E-B5F7-253A180428E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8B1B-44E3-96B6-27E5B8040D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1418536"/>
        <c:axId val="521416576"/>
      </c:barChart>
      <c:catAx>
        <c:axId val="521418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1416576"/>
        <c:crosses val="autoZero"/>
        <c:auto val="1"/>
        <c:lblAlgn val="ctr"/>
        <c:lblOffset val="100"/>
        <c:noMultiLvlLbl val="0"/>
      </c:catAx>
      <c:valAx>
        <c:axId val="52141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1418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Tier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887FF65-4365-4B09-8D2C-812BC94E44E8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668BF2D-B3C1-4083-8E48-75CE784FD97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7810-420A-90ED-BD794E243A6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E529F1EE-E05A-4F21-86BD-9C2B37BD102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7810-420A-90ED-BD794E243A6F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A91B57E-55A3-4818-9E30-653C836CDD0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7810-420A-90ED-BD794E243A6F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6305D29D-95E9-41C3-80D1-ACAD2310863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7810-420A-90ED-BD794E243A6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Tier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80BED18-8FB1-4A6F-B7EF-2E6EB9EAF6CB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BDD982E-8AD7-4028-9C9C-D67068771ED4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7810-420A-90ED-BD794E243A6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EAC23E06-0000-4264-9B54-1D3DFCF16D9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7810-420A-90ED-BD794E243A6F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00AB222-3DF6-466D-B353-1277CDC8378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7810-420A-90ED-BD794E243A6F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9DFE377C-9B3C-4D93-97B4-F39654B406E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7810-420A-90ED-BD794E243A6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2DC3A9A-F8B2-4C2E-99FF-40ABB30C6E98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D6C8B70-A025-44C1-A299-E86E4A97C2A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7810-420A-90ED-BD794E243A6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63B0AF2-549F-420D-971A-423198CEBBB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7810-420A-90ED-BD794E243A6F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21F512B2-98D9-4D18-BC63-A1514727DB4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7810-420A-90ED-BD794E243A6F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BEED4A10-1CF7-4F7A-B8FD-35DDA12C026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7810-420A-90ED-BD794E243A6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B9E7C4D-9F5F-4F8A-8593-FF1671F15C39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25447A1-7D5F-4A09-85D7-240F7B6D0B34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7810-420A-90ED-BD794E243A6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82A3B16-EB07-4587-99F1-5950B1FE47E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7810-420A-90ED-BD794E243A6F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FD48B4D-BA30-4D07-BCA4-00799BD1287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7810-420A-90ED-BD794E243A6F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8C8BCF17-2979-4EEB-A85C-EC2614742B5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7810-420A-90ED-BD794E243A6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224C07A-C3B5-4339-AF09-A85036554F8E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7810-420A-90ED-BD794E243A6F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7A618DA-8904-4ADC-8295-D8BF509AFF6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7810-420A-90ED-BD794E243A6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9C53E33-566B-4259-8EE2-7B44127A8F7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7810-420A-90ED-BD794E243A6F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97242FD-0E41-4C8E-890B-8A382B6A35D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7810-420A-90ED-BD794E243A6F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EF189D3-BF09-4907-A89C-2CBEB78BA01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7810-420A-90ED-BD794E243A6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1420104"/>
        <c:axId val="421907448"/>
      </c:barChart>
      <c:catAx>
        <c:axId val="521420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1907448"/>
        <c:crosses val="autoZero"/>
        <c:auto val="1"/>
        <c:lblAlgn val="ctr"/>
        <c:lblOffset val="100"/>
        <c:noMultiLvlLbl val="0"/>
      </c:catAx>
      <c:valAx>
        <c:axId val="421907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1420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Sheet1!$E$2:$E$6</c:f>
              <c:numCache>
                <c:formatCode>0.0%</c:formatCode>
                <c:ptCount val="5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4-4469-A8E6-C1A5CC3859DB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Sheet1!$D$2:$D$6</c:f>
              <c:numCache>
                <c:formatCode>0.0%</c:formatCode>
                <c:ptCount val="5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64-4469-A8E6-C1A5CC3859DB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Sheet1!$C$2:$C$6</c:f>
              <c:numCache>
                <c:formatCode>0.0%</c:formatCode>
                <c:ptCount val="5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F64-4469-A8E6-C1A5CC3859DB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F64-4469-A8E6-C1A5CC3859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910584"/>
        <c:axId val="421905096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Sheet1!$F$2:$F$6</c:f>
              <c:numCache>
                <c:formatCode>0.0</c:formatCode>
                <c:ptCount val="5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F64-4469-A8E6-C1A5CC3859D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Sheet1!$G$2:$G$6</c:f>
              <c:numCache>
                <c:formatCode>0.0</c:formatCode>
                <c:ptCount val="5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F64-4469-A8E6-C1A5CC3859DB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Sheet1!$H$2:$H$6</c:f>
              <c:numCache>
                <c:formatCode>0.0</c:formatCode>
                <c:ptCount val="5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F64-4469-A8E6-C1A5CC3859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2145704"/>
        <c:axId val="421903920"/>
      </c:lineChart>
      <c:catAx>
        <c:axId val="421910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905096"/>
        <c:crosses val="autoZero"/>
        <c:auto val="1"/>
        <c:lblAlgn val="ctr"/>
        <c:lblOffset val="100"/>
        <c:noMultiLvlLbl val="0"/>
      </c:catAx>
      <c:valAx>
        <c:axId val="421905096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9589676290463697E-2"/>
              <c:y val="3.5400272566550442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910584"/>
        <c:crosses val="autoZero"/>
        <c:crossBetween val="between"/>
      </c:valAx>
      <c:valAx>
        <c:axId val="421903920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6331111111111112"/>
              <c:y val="3.61217722588646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5704"/>
        <c:crosses val="max"/>
        <c:crossBetween val="between"/>
      </c:valAx>
      <c:catAx>
        <c:axId val="4221457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9039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Sheet1!$E$2:$E$6</c:f>
              <c:numCache>
                <c:formatCode>0.0%</c:formatCode>
                <c:ptCount val="5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E2-4EE4-9D55-84A8AD85291C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Sheet1!$D$2:$D$6</c:f>
              <c:numCache>
                <c:formatCode>0.0%</c:formatCode>
                <c:ptCount val="5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E2-4EE4-9D55-84A8AD85291C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Sheet1!$C$2:$C$6</c:f>
              <c:numCache>
                <c:formatCode>0.0%</c:formatCode>
                <c:ptCount val="5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FE2-4EE4-9D55-84A8AD85291C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FE2-4EE4-9D55-84A8AD8529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2148840"/>
        <c:axId val="42214178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Sheet1!$F$2:$F$6</c:f>
              <c:numCache>
                <c:formatCode>0.0</c:formatCode>
                <c:ptCount val="5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2FE2-4EE4-9D55-84A8AD85291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Sheet1!$G$2:$G$6</c:f>
              <c:numCache>
                <c:formatCode>0.0</c:formatCode>
                <c:ptCount val="5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FE2-4EE4-9D55-84A8AD85291C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Tier1</c:v>
                </c:pt>
                <c:pt idx="1">
                  <c:v>Tier2</c:v>
                </c:pt>
                <c:pt idx="2">
                  <c:v>Tier3</c:v>
                </c:pt>
                <c:pt idx="3">
                  <c:v>Tier4</c:v>
                </c:pt>
                <c:pt idx="4">
                  <c:v>Tier5</c:v>
                </c:pt>
              </c:strCache>
            </c:strRef>
          </c:cat>
          <c:val>
            <c:numRef>
              <c:f>Sheet1!$H$2:$H$6</c:f>
              <c:numCache>
                <c:formatCode>0.0</c:formatCode>
                <c:ptCount val="5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2FE2-4EE4-9D55-84A8AD8529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756440"/>
        <c:axId val="521756048"/>
      </c:lineChart>
      <c:catAx>
        <c:axId val="422148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1784"/>
        <c:crosses val="autoZero"/>
        <c:auto val="1"/>
        <c:lblAlgn val="ctr"/>
        <c:lblOffset val="100"/>
        <c:noMultiLvlLbl val="0"/>
      </c:catAx>
      <c:valAx>
        <c:axId val="42214178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9589676290463697E-2"/>
              <c:y val="3.5400272566550442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2148840"/>
        <c:crosses val="autoZero"/>
        <c:crossBetween val="between"/>
      </c:valAx>
      <c:valAx>
        <c:axId val="52175604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6331111111111112"/>
              <c:y val="3.61217722588646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1756440"/>
        <c:crosses val="max"/>
        <c:crossBetween val="between"/>
      </c:valAx>
      <c:catAx>
        <c:axId val="5217564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2175604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Sheet1!$E$2:$E$17</c:f>
              <c:numCache>
                <c:formatCode>0.0%</c:formatCode>
                <c:ptCount val="16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C9-4DAF-A534-A3B6A4705BA0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Sheet1!$D$2:$D$17</c:f>
              <c:numCache>
                <c:formatCode>0.0%</c:formatCode>
                <c:ptCount val="16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C9-4DAF-A534-A3B6A4705BA0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Sheet1!$C$2:$C$17</c:f>
              <c:numCache>
                <c:formatCode>0.0%</c:formatCode>
                <c:ptCount val="16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4C9-4DAF-A534-A3B6A4705BA0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Sheet1!$B$2:$B$17</c:f>
              <c:numCache>
                <c:formatCode>0.0%</c:formatCode>
                <c:ptCount val="16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4C9-4DAF-A534-A3B6A4705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69576"/>
        <c:axId val="417560560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Sheet1!$F$2:$F$17</c:f>
              <c:numCache>
                <c:formatCode>0</c:formatCode>
                <c:ptCount val="16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4C9-4DAF-A534-A3B6A4705BA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Sheet1!$G$2:$G$17</c:f>
              <c:numCache>
                <c:formatCode>0</c:formatCode>
                <c:ptCount val="16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4C9-4DAF-A534-A3B6A4705BA0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Sheet1!$H$2:$H$17</c:f>
              <c:numCache>
                <c:formatCode>0</c:formatCode>
                <c:ptCount val="16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4C9-4DAF-A534-A3B6A4705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66440"/>
        <c:axId val="417563696"/>
      </c:lineChart>
      <c:catAx>
        <c:axId val="417569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0560"/>
        <c:crosses val="autoZero"/>
        <c:auto val="1"/>
        <c:lblAlgn val="ctr"/>
        <c:lblOffset val="100"/>
        <c:noMultiLvlLbl val="0"/>
      </c:catAx>
      <c:valAx>
        <c:axId val="417560560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9576"/>
        <c:crosses val="autoZero"/>
        <c:crossBetween val="between"/>
      </c:valAx>
      <c:valAx>
        <c:axId val="41756369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6440"/>
        <c:crosses val="max"/>
        <c:crossBetween val="between"/>
      </c:valAx>
      <c:catAx>
        <c:axId val="4175664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6369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Sheet1!$E$2:$E$17</c:f>
              <c:numCache>
                <c:formatCode>0.0%</c:formatCode>
                <c:ptCount val="16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61-4981-9012-34C4C48D9E75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Sheet1!$D$2:$D$17</c:f>
              <c:numCache>
                <c:formatCode>0.0%</c:formatCode>
                <c:ptCount val="16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161-4981-9012-34C4C48D9E75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Sheet1!$C$2:$C$17</c:f>
              <c:numCache>
                <c:formatCode>0.0%</c:formatCode>
                <c:ptCount val="16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61-4981-9012-34C4C48D9E75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Sheet1!$B$2:$B$17</c:f>
              <c:numCache>
                <c:formatCode>0.0%</c:formatCode>
                <c:ptCount val="16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61-4981-9012-34C4C48D9E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64480"/>
        <c:axId val="417560952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Sheet1!$F$2:$F$17</c:f>
              <c:numCache>
                <c:formatCode>0</c:formatCode>
                <c:ptCount val="16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161-4981-9012-34C4C48D9E75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Sheet1!$G$2:$G$17</c:f>
              <c:numCache>
                <c:formatCode>0</c:formatCode>
                <c:ptCount val="16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161-4981-9012-34C4C48D9E75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Sheet1!$A$2:$A$17</c:f>
              <c:strCache>
                <c:ptCount val="16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6">
                  <c:v>City1</c:v>
                </c:pt>
                <c:pt idx="7">
                  <c:v>City2</c:v>
                </c:pt>
                <c:pt idx="8">
                  <c:v>City3</c:v>
                </c:pt>
                <c:pt idx="9">
                  <c:v>City4</c:v>
                </c:pt>
                <c:pt idx="10">
                  <c:v>City5</c:v>
                </c:pt>
                <c:pt idx="11">
                  <c:v>City6</c:v>
                </c:pt>
                <c:pt idx="12">
                  <c:v>City7</c:v>
                </c:pt>
                <c:pt idx="13">
                  <c:v>City8</c:v>
                </c:pt>
                <c:pt idx="14">
                  <c:v>City9</c:v>
                </c:pt>
                <c:pt idx="15">
                  <c:v>City10</c:v>
                </c:pt>
              </c:strCache>
            </c:strRef>
          </c:cat>
          <c:val>
            <c:numRef>
              <c:f>Sheet1!$H$2:$H$17</c:f>
              <c:numCache>
                <c:formatCode>0</c:formatCode>
                <c:ptCount val="16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161-4981-9012-34C4C48D9E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70360"/>
        <c:axId val="417567616"/>
      </c:lineChart>
      <c:catAx>
        <c:axId val="41756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0952"/>
        <c:crosses val="autoZero"/>
        <c:auto val="1"/>
        <c:lblAlgn val="ctr"/>
        <c:lblOffset val="100"/>
        <c:noMultiLvlLbl val="0"/>
      </c:catAx>
      <c:valAx>
        <c:axId val="417560952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4480"/>
        <c:crosses val="autoZero"/>
        <c:crossBetween val="between"/>
      </c:valAx>
      <c:valAx>
        <c:axId val="417567616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0360"/>
        <c:crosses val="max"/>
        <c:crossBetween val="between"/>
      </c:valAx>
      <c:catAx>
        <c:axId val="4175703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67616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Sheet1!$E$2:$E$28</c:f>
              <c:numCache>
                <c:formatCode>0.0%</c:formatCode>
                <c:ptCount val="27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49-4274-8AF5-3682C97A5FFF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Sheet1!$D$2:$D$28</c:f>
              <c:numCache>
                <c:formatCode>0.0%</c:formatCode>
                <c:ptCount val="27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49-4274-8AF5-3682C97A5FFF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Sheet1!$C$2:$C$28</c:f>
              <c:numCache>
                <c:formatCode>0.0%</c:formatCode>
                <c:ptCount val="27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849-4274-8AF5-3682C97A5FFF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Sheet1!$B$2:$B$28</c:f>
              <c:numCache>
                <c:formatCode>0.0%</c:formatCode>
                <c:ptCount val="27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849-4274-8AF5-3682C97A5F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70752"/>
        <c:axId val="417561344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Sheet1!$F$2:$F$28</c:f>
              <c:numCache>
                <c:formatCode>0</c:formatCode>
                <c:ptCount val="27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849-4274-8AF5-3682C97A5FF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Sheet1!$G$2:$G$28</c:f>
              <c:numCache>
                <c:formatCode>0</c:formatCode>
                <c:ptCount val="27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849-4274-8AF5-3682C97A5FFF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Sheet1!$H$2:$H$28</c:f>
              <c:numCache>
                <c:formatCode>0</c:formatCode>
                <c:ptCount val="27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5849-4274-8AF5-3682C97A5F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68400"/>
        <c:axId val="417558600"/>
      </c:lineChart>
      <c:catAx>
        <c:axId val="417570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1344"/>
        <c:crosses val="autoZero"/>
        <c:auto val="1"/>
        <c:lblAlgn val="ctr"/>
        <c:lblOffset val="100"/>
        <c:noMultiLvlLbl val="0"/>
      </c:catAx>
      <c:valAx>
        <c:axId val="417561344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0752"/>
        <c:crosses val="autoZero"/>
        <c:crossBetween val="between"/>
      </c:valAx>
      <c:valAx>
        <c:axId val="417558600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68400"/>
        <c:crosses val="max"/>
        <c:crossBetween val="between"/>
      </c:valAx>
      <c:catAx>
        <c:axId val="417568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5860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935858128353424"/>
          <c:y val="3.9855083834041946E-2"/>
          <c:w val="0.79692228183866398"/>
          <c:h val="0.57233383896320866"/>
        </c:manualLayout>
      </c:layout>
      <c:barChart>
        <c:barDir val="col"/>
        <c:grouping val="stacked"/>
        <c:varyColors val="0"/>
        <c:ser>
          <c:idx val="3"/>
          <c:order val="0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6350">
              <a:solidFill>
                <a:schemeClr val="bg1"/>
              </a:solidFill>
              <a:prstDash val="solid"/>
            </a:ln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Sheet1!$E$2:$E$28</c:f>
              <c:numCache>
                <c:formatCode>0.0%</c:formatCode>
                <c:ptCount val="27"/>
                <c:pt idx="0">
                  <c:v>0.81</c:v>
                </c:pt>
                <c:pt idx="1">
                  <c:v>0.81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0.81</c:v>
                </c:pt>
                <c:pt idx="6">
                  <c:v>0.81</c:v>
                </c:pt>
                <c:pt idx="7">
                  <c:v>0.81</c:v>
                </c:pt>
                <c:pt idx="8">
                  <c:v>0.81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0.81</c:v>
                </c:pt>
                <c:pt idx="13">
                  <c:v>0.81</c:v>
                </c:pt>
                <c:pt idx="14">
                  <c:v>0.81</c:v>
                </c:pt>
                <c:pt idx="15">
                  <c:v>0.81</c:v>
                </c:pt>
                <c:pt idx="16">
                  <c:v>0.81</c:v>
                </c:pt>
                <c:pt idx="17">
                  <c:v>0.81</c:v>
                </c:pt>
                <c:pt idx="18">
                  <c:v>0.81</c:v>
                </c:pt>
                <c:pt idx="19">
                  <c:v>0.81</c:v>
                </c:pt>
                <c:pt idx="20">
                  <c:v>0.81</c:v>
                </c:pt>
                <c:pt idx="21">
                  <c:v>0.81</c:v>
                </c:pt>
                <c:pt idx="22">
                  <c:v>0.81</c:v>
                </c:pt>
                <c:pt idx="23">
                  <c:v>0.81</c:v>
                </c:pt>
                <c:pt idx="24">
                  <c:v>0.81</c:v>
                </c:pt>
                <c:pt idx="25">
                  <c:v>0.81</c:v>
                </c:pt>
                <c:pt idx="26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77-4B3D-99B7-BBC89CD75A4C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Competitor2</c:v>
                </c:pt>
              </c:strCache>
            </c:strRef>
          </c:tx>
          <c:spPr>
            <a:solidFill>
              <a:schemeClr val="accent2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Sheet1!$D$2:$D$28</c:f>
              <c:numCache>
                <c:formatCode>0.0%</c:formatCode>
                <c:ptCount val="27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  <c:pt idx="15">
                  <c:v>0.06</c:v>
                </c:pt>
                <c:pt idx="16">
                  <c:v>0.06</c:v>
                </c:pt>
                <c:pt idx="17">
                  <c:v>0.06</c:v>
                </c:pt>
                <c:pt idx="18">
                  <c:v>0.06</c:v>
                </c:pt>
                <c:pt idx="19">
                  <c:v>0.06</c:v>
                </c:pt>
                <c:pt idx="20">
                  <c:v>0.06</c:v>
                </c:pt>
                <c:pt idx="21">
                  <c:v>0.06</c:v>
                </c:pt>
                <c:pt idx="22">
                  <c:v>0.06</c:v>
                </c:pt>
                <c:pt idx="23">
                  <c:v>0.06</c:v>
                </c:pt>
                <c:pt idx="24">
                  <c:v>0.06</c:v>
                </c:pt>
                <c:pt idx="25">
                  <c:v>0.06</c:v>
                </c:pt>
                <c:pt idx="26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077-4B3D-99B7-BBC89CD75A4C}"/>
            </c:ext>
          </c:extLst>
        </c:ser>
        <c:ser>
          <c:idx val="1"/>
          <c:order val="2"/>
          <c:tx>
            <c:strRef>
              <c:f>Sheet1!$C$1</c:f>
              <c:strCache>
                <c:ptCount val="1"/>
                <c:pt idx="0">
                  <c:v>Competitor1</c:v>
                </c:pt>
              </c:strCache>
            </c:strRef>
          </c:tx>
          <c:spPr>
            <a:solidFill>
              <a:schemeClr val="accent1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Sheet1!$C$2:$C$28</c:f>
              <c:numCache>
                <c:formatCode>0.0%</c:formatCode>
                <c:ptCount val="27"/>
                <c:pt idx="0">
                  <c:v>0.08</c:v>
                </c:pt>
                <c:pt idx="1">
                  <c:v>0.08</c:v>
                </c:pt>
                <c:pt idx="2">
                  <c:v>0.08</c:v>
                </c:pt>
                <c:pt idx="3">
                  <c:v>0.08</c:v>
                </c:pt>
                <c:pt idx="4">
                  <c:v>0.08</c:v>
                </c:pt>
                <c:pt idx="5">
                  <c:v>0.08</c:v>
                </c:pt>
                <c:pt idx="6">
                  <c:v>0.08</c:v>
                </c:pt>
                <c:pt idx="7">
                  <c:v>0.08</c:v>
                </c:pt>
                <c:pt idx="8">
                  <c:v>0.08</c:v>
                </c:pt>
                <c:pt idx="9">
                  <c:v>0.08</c:v>
                </c:pt>
                <c:pt idx="10">
                  <c:v>0.08</c:v>
                </c:pt>
                <c:pt idx="11">
                  <c:v>0.08</c:v>
                </c:pt>
                <c:pt idx="12">
                  <c:v>0.08</c:v>
                </c:pt>
                <c:pt idx="13">
                  <c:v>0.08</c:v>
                </c:pt>
                <c:pt idx="14">
                  <c:v>0.08</c:v>
                </c:pt>
                <c:pt idx="15">
                  <c:v>0.08</c:v>
                </c:pt>
                <c:pt idx="16">
                  <c:v>0.08</c:v>
                </c:pt>
                <c:pt idx="17">
                  <c:v>0.08</c:v>
                </c:pt>
                <c:pt idx="18">
                  <c:v>0.08</c:v>
                </c:pt>
                <c:pt idx="19">
                  <c:v>0.08</c:v>
                </c:pt>
                <c:pt idx="20">
                  <c:v>0.08</c:v>
                </c:pt>
                <c:pt idx="21">
                  <c:v>0.08</c:v>
                </c:pt>
                <c:pt idx="22">
                  <c:v>0.08</c:v>
                </c:pt>
                <c:pt idx="23">
                  <c:v>0.08</c:v>
                </c:pt>
                <c:pt idx="24">
                  <c:v>0.08</c:v>
                </c:pt>
                <c:pt idx="25">
                  <c:v>0.08</c:v>
                </c:pt>
                <c:pt idx="26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077-4B3D-99B7-BBC89CD75A4C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Int Prod</c:v>
                </c:pt>
              </c:strCache>
            </c:strRef>
          </c:tx>
          <c:spPr>
            <a:solidFill>
              <a:srgbClr val="FF0000"/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Sheet1!$B$2:$B$28</c:f>
              <c:numCache>
                <c:formatCode>0.0%</c:formatCode>
                <c:ptCount val="27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  <c:pt idx="24">
                  <c:v>0.05</c:v>
                </c:pt>
                <c:pt idx="25">
                  <c:v>0.05</c:v>
                </c:pt>
                <c:pt idx="26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077-4B3D-99B7-BBC89CD75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17573888"/>
        <c:axId val="417573496"/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EV_Int Prod</c:v>
                </c:pt>
              </c:strCache>
            </c:strRef>
          </c:tx>
          <c:spPr>
            <a:ln w="19050">
              <a:solidFill>
                <a:srgbClr val="C00000"/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rgbClr val="C00000"/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Sheet1!$F$2:$F$28</c:f>
              <c:numCache>
                <c:formatCode>0</c:formatCode>
                <c:ptCount val="27"/>
                <c:pt idx="0">
                  <c:v>100</c:v>
                </c:pt>
                <c:pt idx="1">
                  <c:v>101</c:v>
                </c:pt>
                <c:pt idx="2">
                  <c:v>102</c:v>
                </c:pt>
                <c:pt idx="3">
                  <c:v>103</c:v>
                </c:pt>
                <c:pt idx="4">
                  <c:v>104</c:v>
                </c:pt>
                <c:pt idx="5">
                  <c:v>100</c:v>
                </c:pt>
                <c:pt idx="6">
                  <c:v>101</c:v>
                </c:pt>
                <c:pt idx="7">
                  <c:v>102</c:v>
                </c:pt>
                <c:pt idx="8">
                  <c:v>103</c:v>
                </c:pt>
                <c:pt idx="9">
                  <c:v>104</c:v>
                </c:pt>
                <c:pt idx="10">
                  <c:v>100</c:v>
                </c:pt>
                <c:pt idx="11">
                  <c:v>101</c:v>
                </c:pt>
                <c:pt idx="12">
                  <c:v>102</c:v>
                </c:pt>
                <c:pt idx="13">
                  <c:v>103</c:v>
                </c:pt>
                <c:pt idx="14">
                  <c:v>104</c:v>
                </c:pt>
                <c:pt idx="15">
                  <c:v>100</c:v>
                </c:pt>
                <c:pt idx="16">
                  <c:v>101</c:v>
                </c:pt>
                <c:pt idx="17">
                  <c:v>102</c:v>
                </c:pt>
                <c:pt idx="18">
                  <c:v>103</c:v>
                </c:pt>
                <c:pt idx="19">
                  <c:v>104</c:v>
                </c:pt>
                <c:pt idx="20">
                  <c:v>100</c:v>
                </c:pt>
                <c:pt idx="21">
                  <c:v>101</c:v>
                </c:pt>
                <c:pt idx="22">
                  <c:v>102</c:v>
                </c:pt>
                <c:pt idx="23">
                  <c:v>103</c:v>
                </c:pt>
                <c:pt idx="24">
                  <c:v>104</c:v>
                </c:pt>
                <c:pt idx="25">
                  <c:v>100</c:v>
                </c:pt>
                <c:pt idx="26">
                  <c:v>101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077-4B3D-99B7-BBC89CD75A4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EV_Competitor1</c:v>
                </c:pt>
              </c:strCache>
            </c:strRef>
          </c:tx>
          <c:spPr>
            <a:ln w="19050">
              <a:solidFill>
                <a:schemeClr val="accent1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Sheet1!$G$2:$G$28</c:f>
              <c:numCache>
                <c:formatCode>0</c:formatCode>
                <c:ptCount val="27"/>
                <c:pt idx="0">
                  <c:v>95</c:v>
                </c:pt>
                <c:pt idx="1">
                  <c:v>96</c:v>
                </c:pt>
                <c:pt idx="2">
                  <c:v>97</c:v>
                </c:pt>
                <c:pt idx="3">
                  <c:v>98</c:v>
                </c:pt>
                <c:pt idx="4">
                  <c:v>99</c:v>
                </c:pt>
                <c:pt idx="5">
                  <c:v>95</c:v>
                </c:pt>
                <c:pt idx="6">
                  <c:v>96</c:v>
                </c:pt>
                <c:pt idx="7">
                  <c:v>97</c:v>
                </c:pt>
                <c:pt idx="8">
                  <c:v>98</c:v>
                </c:pt>
                <c:pt idx="9">
                  <c:v>99</c:v>
                </c:pt>
                <c:pt idx="10">
                  <c:v>95</c:v>
                </c:pt>
                <c:pt idx="11">
                  <c:v>96</c:v>
                </c:pt>
                <c:pt idx="12">
                  <c:v>97</c:v>
                </c:pt>
                <c:pt idx="13">
                  <c:v>98</c:v>
                </c:pt>
                <c:pt idx="14">
                  <c:v>99</c:v>
                </c:pt>
                <c:pt idx="15">
                  <c:v>95</c:v>
                </c:pt>
                <c:pt idx="16">
                  <c:v>96</c:v>
                </c:pt>
                <c:pt idx="17">
                  <c:v>97</c:v>
                </c:pt>
                <c:pt idx="18">
                  <c:v>98</c:v>
                </c:pt>
                <c:pt idx="19">
                  <c:v>99</c:v>
                </c:pt>
                <c:pt idx="20">
                  <c:v>95</c:v>
                </c:pt>
                <c:pt idx="21">
                  <c:v>96</c:v>
                </c:pt>
                <c:pt idx="22">
                  <c:v>97</c:v>
                </c:pt>
                <c:pt idx="23">
                  <c:v>98</c:v>
                </c:pt>
                <c:pt idx="24">
                  <c:v>99</c:v>
                </c:pt>
                <c:pt idx="25">
                  <c:v>95</c:v>
                </c:pt>
                <c:pt idx="26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077-4B3D-99B7-BBC89CD75A4C}"/>
            </c:ext>
          </c:extLst>
        </c:ser>
        <c:ser>
          <c:idx val="7"/>
          <c:order val="6"/>
          <c:tx>
            <c:strRef>
              <c:f>Sheet1!$H$1</c:f>
              <c:strCache>
                <c:ptCount val="1"/>
                <c:pt idx="0">
                  <c:v>EV_Competitor2</c:v>
                </c:pt>
              </c:strCache>
            </c:strRef>
          </c:tx>
          <c:spPr>
            <a:ln w="19050">
              <a:solidFill>
                <a:schemeClr val="accent2">
                  <a:lumMod val="75000"/>
                </a:schemeClr>
              </a:solidFill>
            </a:ln>
          </c:spPr>
          <c:marker>
            <c:symbol val="circle"/>
            <c:size val="4"/>
            <c:spPr>
              <a:solidFill>
                <a:schemeClr val="bg1"/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</c:spPr>
          </c:marker>
          <c:cat>
            <c:strRef>
              <c:f>Sheet1!$A$2:$A$28</c:f>
              <c:strCache>
                <c:ptCount val="27"/>
                <c:pt idx="0">
                  <c:v>City1</c:v>
                </c:pt>
                <c:pt idx="1">
                  <c:v>City2</c:v>
                </c:pt>
                <c:pt idx="2">
                  <c:v>City3</c:v>
                </c:pt>
                <c:pt idx="3">
                  <c:v>City4</c:v>
                </c:pt>
                <c:pt idx="4">
                  <c:v>City5</c:v>
                </c:pt>
                <c:pt idx="5">
                  <c:v>City6</c:v>
                </c:pt>
                <c:pt idx="6">
                  <c:v>City7</c:v>
                </c:pt>
                <c:pt idx="7">
                  <c:v>City8</c:v>
                </c:pt>
                <c:pt idx="8">
                  <c:v>City9</c:v>
                </c:pt>
                <c:pt idx="9">
                  <c:v>City10</c:v>
                </c:pt>
                <c:pt idx="10">
                  <c:v>City11</c:v>
                </c:pt>
                <c:pt idx="11">
                  <c:v>City12</c:v>
                </c:pt>
                <c:pt idx="12">
                  <c:v>City13</c:v>
                </c:pt>
                <c:pt idx="13">
                  <c:v>City14</c:v>
                </c:pt>
                <c:pt idx="14">
                  <c:v>City15</c:v>
                </c:pt>
                <c:pt idx="15">
                  <c:v>City16</c:v>
                </c:pt>
                <c:pt idx="16">
                  <c:v>City17</c:v>
                </c:pt>
                <c:pt idx="17">
                  <c:v>City18</c:v>
                </c:pt>
                <c:pt idx="18">
                  <c:v>City19</c:v>
                </c:pt>
                <c:pt idx="19">
                  <c:v>City20</c:v>
                </c:pt>
                <c:pt idx="20">
                  <c:v>City21</c:v>
                </c:pt>
                <c:pt idx="21">
                  <c:v>City22</c:v>
                </c:pt>
                <c:pt idx="22">
                  <c:v>City23</c:v>
                </c:pt>
                <c:pt idx="23">
                  <c:v>City24</c:v>
                </c:pt>
                <c:pt idx="24">
                  <c:v>City25</c:v>
                </c:pt>
                <c:pt idx="25">
                  <c:v>City26</c:v>
                </c:pt>
                <c:pt idx="26">
                  <c:v>City27</c:v>
                </c:pt>
              </c:strCache>
            </c:strRef>
          </c:cat>
          <c:val>
            <c:numRef>
              <c:f>Sheet1!$H$2:$H$28</c:f>
              <c:numCache>
                <c:formatCode>0</c:formatCode>
                <c:ptCount val="27"/>
                <c:pt idx="0">
                  <c:v>90</c:v>
                </c:pt>
                <c:pt idx="1">
                  <c:v>90</c:v>
                </c:pt>
                <c:pt idx="2">
                  <c:v>90</c:v>
                </c:pt>
                <c:pt idx="3">
                  <c:v>90</c:v>
                </c:pt>
                <c:pt idx="4">
                  <c:v>90</c:v>
                </c:pt>
                <c:pt idx="5">
                  <c:v>90</c:v>
                </c:pt>
                <c:pt idx="6">
                  <c:v>90</c:v>
                </c:pt>
                <c:pt idx="7">
                  <c:v>90</c:v>
                </c:pt>
                <c:pt idx="8">
                  <c:v>90</c:v>
                </c:pt>
                <c:pt idx="9">
                  <c:v>90</c:v>
                </c:pt>
                <c:pt idx="10">
                  <c:v>90</c:v>
                </c:pt>
                <c:pt idx="11">
                  <c:v>90</c:v>
                </c:pt>
                <c:pt idx="12">
                  <c:v>90</c:v>
                </c:pt>
                <c:pt idx="13">
                  <c:v>90</c:v>
                </c:pt>
                <c:pt idx="14">
                  <c:v>90</c:v>
                </c:pt>
                <c:pt idx="15">
                  <c:v>90</c:v>
                </c:pt>
                <c:pt idx="16">
                  <c:v>90</c:v>
                </c:pt>
                <c:pt idx="17">
                  <c:v>90</c:v>
                </c:pt>
                <c:pt idx="18">
                  <c:v>90</c:v>
                </c:pt>
                <c:pt idx="19">
                  <c:v>90</c:v>
                </c:pt>
                <c:pt idx="20">
                  <c:v>90</c:v>
                </c:pt>
                <c:pt idx="21">
                  <c:v>90</c:v>
                </c:pt>
                <c:pt idx="22">
                  <c:v>90</c:v>
                </c:pt>
                <c:pt idx="23">
                  <c:v>90</c:v>
                </c:pt>
                <c:pt idx="24">
                  <c:v>90</c:v>
                </c:pt>
                <c:pt idx="25">
                  <c:v>90</c:v>
                </c:pt>
                <c:pt idx="26">
                  <c:v>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077-4B3D-99B7-BBC89CD75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7574280"/>
        <c:axId val="417573104"/>
      </c:lineChart>
      <c:catAx>
        <c:axId val="417573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3496"/>
        <c:crosses val="autoZero"/>
        <c:auto val="1"/>
        <c:lblAlgn val="ctr"/>
        <c:lblOffset val="100"/>
        <c:noMultiLvlLbl val="0"/>
      </c:catAx>
      <c:valAx>
        <c:axId val="417573496"/>
        <c:scaling>
          <c:orientation val="minMax"/>
          <c:max val="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Share</a:t>
                </a:r>
                <a:endParaRPr lang="zh-CN" dirty="0"/>
              </a:p>
            </c:rich>
          </c:tx>
          <c:layout>
            <c:manualLayout>
              <c:xMode val="edge"/>
              <c:yMode val="edge"/>
              <c:x val="9.3689986760504509E-2"/>
              <c:y val="3.5400272566550428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3888"/>
        <c:crosses val="autoZero"/>
        <c:crossBetween val="between"/>
      </c:valAx>
      <c:valAx>
        <c:axId val="417573104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dirty="0"/>
                  <a:t>EV</a:t>
                </a:r>
              </a:p>
            </c:rich>
          </c:tx>
          <c:layout>
            <c:manualLayout>
              <c:xMode val="edge"/>
              <c:yMode val="edge"/>
              <c:x val="0.97336863064530732"/>
              <c:y val="3.6121772258864621E-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#,##0_);[Red]\(#,##0\)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17574280"/>
        <c:crosses val="max"/>
        <c:crossBetween val="between"/>
      </c:valAx>
      <c:catAx>
        <c:axId val="41757428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757310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/>
          <a:lstStyle/>
          <a:p>
            <a:pPr rtl="0">
              <a:defRPr sz="700">
                <a:latin typeface="+mj-lt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+mj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Sheet1!$B$2:$B$6</c:f>
              <c:numCache>
                <c:formatCode>_ * #,##0_ ;_ * \-#,##0_ ;_ * "-"??_ ;_ @_ </c:formatCode>
                <c:ptCount val="5"/>
                <c:pt idx="0">
                  <c:v>12451</c:v>
                </c:pt>
                <c:pt idx="1">
                  <c:v>15288</c:v>
                </c:pt>
                <c:pt idx="2">
                  <c:v>17749</c:v>
                </c:pt>
                <c:pt idx="3">
                  <c:v>15288</c:v>
                </c:pt>
                <c:pt idx="4">
                  <c:v>17749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42-45B7-AFA3-DD35803A8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5800"/>
        <c:axId val="42137619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1">
                  <c:v>0.22785318448317393</c:v>
                </c:pt>
                <c:pt idx="2">
                  <c:v>0.16097592883307166</c:v>
                </c:pt>
                <c:pt idx="3">
                  <c:v>-0.13865569891261476</c:v>
                </c:pt>
                <c:pt idx="4">
                  <c:v>0.16097592883307166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442-45B7-AFA3-DD35803A8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6976"/>
        <c:axId val="421376584"/>
      </c:lineChart>
      <c:catAx>
        <c:axId val="421375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6192"/>
        <c:crosses val="autoZero"/>
        <c:auto val="1"/>
        <c:lblAlgn val="ctr"/>
        <c:lblOffset val="100"/>
        <c:noMultiLvlLbl val="0"/>
      </c:catAx>
      <c:valAx>
        <c:axId val="421376192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5800"/>
        <c:crosses val="autoZero"/>
        <c:crossBetween val="between"/>
      </c:valAx>
      <c:valAx>
        <c:axId val="421376584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6976"/>
        <c:crosses val="max"/>
        <c:crossBetween val="between"/>
      </c:valAx>
      <c:catAx>
        <c:axId val="4213769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76584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Volume(Mn)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6350" cap="flat" cmpd="sng" algn="ctr">
              <a:solidFill>
                <a:schemeClr val="bg1"/>
              </a:solidFill>
              <a:prstDash val="solid"/>
              <a:miter lim="800000"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Sheet1!$B$2:$B$6</c:f>
              <c:numCache>
                <c:formatCode>_ * #,##0_ ;_ * \-#,##0_ ;_ * "-"??_ ;_ @_ </c:formatCode>
                <c:ptCount val="5"/>
                <c:pt idx="0">
                  <c:v>12451</c:v>
                </c:pt>
                <c:pt idx="1">
                  <c:v>15288</c:v>
                </c:pt>
                <c:pt idx="2">
                  <c:v>17749</c:v>
                </c:pt>
                <c:pt idx="3">
                  <c:v>15288</c:v>
                </c:pt>
                <c:pt idx="4">
                  <c:v>17749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31-4102-9BC4-1E0125D842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421371488"/>
        <c:axId val="421371880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Growth%</c:v>
                </c:pt>
              </c:strCache>
            </c:strRef>
          </c:tx>
          <c:spPr>
            <a:ln w="19050" cap="flat" cmpd="sng" algn="ctr">
              <a:solidFill>
                <a:schemeClr val="accent2"/>
              </a:solidFill>
              <a:prstDash val="solid"/>
              <a:miter lim="800000"/>
            </a:ln>
            <a:effectLst/>
          </c:spPr>
          <c:marker>
            <c:symbol val="circle"/>
            <c:size val="4"/>
            <c:spPr>
              <a:ln w="19050">
                <a:solidFill>
                  <a:schemeClr val="accent2"/>
                </a:solidFill>
                <a:prstDash val="solid"/>
              </a:ln>
            </c:spPr>
          </c:marker>
          <c:cat>
            <c:strRef>
              <c:f>Sheet1!$A$2:$A$6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1">
                  <c:v>0.22785318448317393</c:v>
                </c:pt>
                <c:pt idx="2">
                  <c:v>0.16097592883307166</c:v>
                </c:pt>
                <c:pt idx="3">
                  <c:v>-0.13865569891261476</c:v>
                </c:pt>
                <c:pt idx="4">
                  <c:v>0.16097592883307166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31-4102-9BC4-1E0125D842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1372664"/>
        <c:axId val="421369920"/>
      </c:lineChart>
      <c:catAx>
        <c:axId val="421371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1880"/>
        <c:crosses val="autoZero"/>
        <c:auto val="1"/>
        <c:lblAlgn val="ctr"/>
        <c:lblOffset val="100"/>
        <c:noMultiLvlLbl val="0"/>
      </c:catAx>
      <c:valAx>
        <c:axId val="421371880"/>
        <c:scaling>
          <c:orientation val="minMax"/>
        </c:scaling>
        <c:delete val="0"/>
        <c:axPos val="l"/>
        <c:numFmt formatCode="#,##0_);[Red]\(#,##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421371488"/>
        <c:crosses val="autoZero"/>
        <c:crossBetween val="between"/>
      </c:valAx>
      <c:valAx>
        <c:axId val="421369920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>
            <a:noFill/>
          </a:ln>
        </c:spPr>
        <c:crossAx val="421372664"/>
        <c:crosses val="max"/>
        <c:crossBetween val="between"/>
      </c:valAx>
      <c:catAx>
        <c:axId val="4213726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21369920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/>
          <a:lstStyle/>
          <a:p>
            <a:pPr rtl="0">
              <a:defRPr sz="700"/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Sub-MKT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C71E389-A4B4-4DFF-8CB4-67EAF7A45F9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81DD15F-2AAE-46A5-94E3-AE2FF787CC3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350D64D-5973-4F55-9273-B2220A8E016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F164F5F9-3129-4AE9-844B-8B6763B0A2A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99CEEE56-7002-4794-8F3D-730081D6A5DC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Sub-MKT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743B32-3F7D-4CDA-82A6-19BA382B88F7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AE3DA45-3256-45E2-89B9-FE79F790D0F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9CCF183-5944-418C-9504-018ABC43C8D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BABD129-B356-4280-A36B-A07C5003F1D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DDD0A0E-4A76-4530-AF9C-52B2F8CA6C5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Sub-MKT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52DD502-9EF1-47A8-B236-A98C5A438366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3CC7437-A5B9-48DF-B5B4-E49A1C23708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287184F-C437-4795-9B68-1647B8556E7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DD9CB13-53ED-4707-AAF7-7169506173A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7D84673-C74C-4232-9C09-9FF66F9C4A4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Sub-MKT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4184FF5-75D1-4F91-B0CE-F54E1606D795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230FBFAE-F248-4967-BCEE-0BB5F74BD24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2723B4E-B9CE-4CDD-82D2-029EEDE155B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FD937CF-E0D3-4797-AEFE-EDBBBEC5FB8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27DB5B2A-AE63-4ED3-AE85-250B73D0E56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Sub-MKT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0CA7CDE-4D39-4010-9B41-DC865567941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5463-45B5-908E-86B5A01991A3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B7973BA-2150-4ED3-B5A1-A55B5D81358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5463-45B5-908E-86B5A01991A3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951C0DC-32DD-42F5-8113-D40C54CA23C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5463-45B5-908E-86B5A01991A3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2690F40D-7FAB-4511-A955-12C5FE835CD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5463-45B5-908E-86B5A01991A3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FDB34A7-8EA4-4BED-A741-4A11F03FD32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5463-45B5-908E-86B5A0199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36504832"/>
        <c:axId val="536507184"/>
      </c:barChart>
      <c:catAx>
        <c:axId val="536504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507184"/>
        <c:crosses val="autoZero"/>
        <c:auto val="1"/>
        <c:lblAlgn val="ctr"/>
        <c:lblOffset val="100"/>
        <c:noMultiLvlLbl val="0"/>
      </c:catAx>
      <c:valAx>
        <c:axId val="53650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504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Sub-MKT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B679788-3F0C-4843-A83C-0D754515A379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972C504-CA0C-46F5-B7AD-B693CBE6C14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E54B81B-565C-449C-BCC4-62B368C6590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59211CAC-02AB-4DAE-B21F-55248B3CB0D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F5F19974-E7D1-4A41-99F2-D714BA868FB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Sub-MKT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0052C07-FA84-4F85-A5FA-DD6D1F9AF541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5B4BBDB5-D246-41E8-873A-3CF9F4BF77F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1E5F2B3-51F8-4773-9164-CE088EA2448C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D9C9C4A2-6997-4285-8FEE-8EB0B4CCDC9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ADD6BBD-095A-44CF-8733-CE6CE439D21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Sub-MKT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6F26B04-9058-4CE8-AEB1-E8AFAC6E951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3A5745E-CBE3-428B-A0FF-90ECA35F740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C115AC4-5D9E-4D06-AD8A-78395EB9C32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C19D9F7-CB71-4155-9E17-D4279DDD729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081B665C-1086-4C75-A3E9-26E1761FF89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Sub-MKT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0C740260-F790-442D-95E7-E5345657228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24EE203-E087-4F47-AF53-2B7969713AF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7C33582-BF92-4058-B0C7-B831C9916BE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5A4E3C6-7586-4F8A-9CA7-4AA44B774CD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5F8EB317-4CD0-4856-9A6B-958627DB5AF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Sub-MKT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5DB1162-D8E2-46E1-BBA5-C3FF548DAFF5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67AB-422B-9EA0-8395C63C88C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0C0282C-3FD7-4CB1-A0C4-62B62441193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67AB-422B-9EA0-8395C63C88C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33AABF0-479D-4FB9-804B-431177D304A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67AB-422B-9EA0-8395C63C88C2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4567670C-C8FA-445F-A09F-002E963DC90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67AB-422B-9EA0-8395C63C88C2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6518FD9-CB68-45E0-9BF2-E4C6DCFEBAA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67AB-422B-9EA0-8395C63C88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MAT</c:v>
                </c:pt>
                <c:pt idx="1">
                  <c:v>16M04
MAT</c:v>
                </c:pt>
                <c:pt idx="2">
                  <c:v>17M04
MAT</c:v>
                </c:pt>
                <c:pt idx="3">
                  <c:v>18M04
MAT</c:v>
                </c:pt>
                <c:pt idx="4">
                  <c:v>19M04
MAT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36499736"/>
        <c:axId val="536497384"/>
      </c:barChart>
      <c:catAx>
        <c:axId val="536499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497384"/>
        <c:crosses val="autoZero"/>
        <c:auto val="1"/>
        <c:lblAlgn val="ctr"/>
        <c:lblOffset val="100"/>
        <c:noMultiLvlLbl val="0"/>
      </c:catAx>
      <c:valAx>
        <c:axId val="536497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499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Sub-MKT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98AFDF5-CD49-473C-AA04-8DD0099BDA6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681F4E5-5F60-4F99-9D89-40901856B6F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6EBD2F1D-5602-4829-8875-7145AF237B7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9D4AF04-2449-48D1-B067-67BFC436A60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66A09F41-C9BB-47ED-8953-ED9530C52346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Sub-MKT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20A02FF9-2FA7-47E6-9E57-192B40B5FB2D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FD9DA0E-31FA-4CAE-9E29-0E46F6029FC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D0B9ED2-39F2-4FB7-A97C-3F1CF53CA7A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52FB299-8460-4011-86DC-3512A4756EE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5AC1D7C4-2004-4954-9DC2-4718DC0B34C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Sub-MKT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D2105FC-7292-439E-BF5E-790E2D66DD8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AE35772-DA87-46F3-8ABF-0A92D975ECD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EB66CB16-2A2B-409A-95AD-4906920F6EC9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651D37A-6F5A-4255-B36F-CDB9643F542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55224143-C3E8-4551-A5F3-2233A74BD8D7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Sub-MKT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E2B902B-F507-4AFF-99D1-3027883E507A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967F07A-EBA4-4A4F-A164-26FC6767FD0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3D1292F-A0B5-4D4F-B10E-6E3785732CA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0EC94AB-5E95-4330-859A-AAC3CD631F3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823B2315-F296-46E7-8859-EDE5614A91F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Sub-MKT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FE67506-156E-4A14-A8BA-9B56BEB53387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1F9C-4F67-A816-BD2CB7CF28A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64B1061-CCC0-42F2-A7E3-8FF7B9034E9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1F9C-4F67-A816-BD2CB7CF28A1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E15D2DE-4766-4EDF-A4CF-26A747CC06CC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1F9C-4F67-A816-BD2CB7CF28A1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814C2AD-FCFE-4FC6-9774-C75B4FED8EC1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1F9C-4F67-A816-BD2CB7CF28A1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B77D23A6-8FB5-47DE-9D16-82FFD8DACDC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1F9C-4F67-A816-BD2CB7CF28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7924776"/>
        <c:axId val="527925168"/>
      </c:barChart>
      <c:catAx>
        <c:axId val="527924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27925168"/>
        <c:crosses val="autoZero"/>
        <c:auto val="1"/>
        <c:lblAlgn val="ctr"/>
        <c:lblOffset val="100"/>
        <c:noMultiLvlLbl val="0"/>
      </c:catAx>
      <c:valAx>
        <c:axId val="52792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924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297921698165318E-2"/>
          <c:y val="1.7235319104469106E-2"/>
          <c:w val="0.66972889720599349"/>
          <c:h val="0.8209701584699379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Sub-MKT 5</c:v>
                </c:pt>
              </c:strCache>
            </c:strRef>
          </c:tx>
          <c:spPr>
            <a:solidFill>
              <a:srgbClr val="FBEEC9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91F7C350-3CC8-45DA-B3E7-F73416742E4F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9BDBB26-18A2-46D8-A748-CEC42531A0E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077AC7C-F789-4492-9C49-CA19225A56C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F9C757CE-0BBC-459B-B59C-732A4AD0036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6EAB39E9-B748-484C-9CD6-1744D409710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42.4</c:v>
                </c:pt>
                <c:pt idx="1">
                  <c:v>42.4</c:v>
                </c:pt>
                <c:pt idx="2">
                  <c:v>66.099999999999994</c:v>
                </c:pt>
                <c:pt idx="3">
                  <c:v>42.4</c:v>
                </c:pt>
                <c:pt idx="4">
                  <c:v>66.099999999999994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Sheet1!$G$6:$K$6</c15:f>
                <c15:dlblRangeCache>
                  <c:ptCount val="5"/>
                  <c:pt idx="0">
                    <c:v>2%</c:v>
                  </c:pt>
                  <c:pt idx="1">
                    <c:v>1%</c:v>
                  </c:pt>
                  <c:pt idx="2">
                    <c:v>2%</c:v>
                  </c:pt>
                  <c:pt idx="3">
                    <c:v>1%</c:v>
                  </c:pt>
                  <c:pt idx="4">
                    <c:v>2%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4F4B-4646-B5D6-96A2879FDD66}"/>
            </c:ext>
          </c:extLst>
        </c:ser>
        <c:ser>
          <c:idx val="1"/>
          <c:order val="1"/>
          <c:tx>
            <c:strRef>
              <c:f>Sheet1!$A$5</c:f>
              <c:strCache>
                <c:ptCount val="1"/>
                <c:pt idx="0">
                  <c:v>Sub-MKT 4</c:v>
                </c:pt>
              </c:strCache>
            </c:strRef>
          </c:tx>
          <c:spPr>
            <a:solidFill>
              <a:srgbClr val="FFC42F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0270F0EE-75D5-4ACB-8A75-3FC98DA0C12C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564A035-985F-4A29-AD16-D72F729BB8A3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6A9F0962-387F-4B83-9704-86DEED8593A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B8B2617-7D17-4E24-884B-272BC7092A5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6CFAF5C1-2EF9-4DDB-ABE8-E5E2C3EEE86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151.5</c:v>
                </c:pt>
                <c:pt idx="1">
                  <c:v>151.5</c:v>
                </c:pt>
                <c:pt idx="2">
                  <c:v>163.80000000000001</c:v>
                </c:pt>
                <c:pt idx="3">
                  <c:v>151.5</c:v>
                </c:pt>
                <c:pt idx="4">
                  <c:v>163.80000000000001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Sheet1!$G$5:$K$5</c15:f>
                <c15:dlblRangeCache>
                  <c:ptCount val="5"/>
                  <c:pt idx="0">
                    <c:v>5%</c:v>
                  </c:pt>
                  <c:pt idx="1">
                    <c:v>5%</c:v>
                  </c:pt>
                  <c:pt idx="2">
                    <c:v>5%</c:v>
                  </c:pt>
                  <c:pt idx="3">
                    <c:v>5%</c:v>
                  </c:pt>
                  <c:pt idx="4">
                    <c:v>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1-4F4B-4646-B5D6-96A2879FDD66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Sub-MKT 3</c:v>
                </c:pt>
              </c:strCache>
            </c:strRef>
          </c:tx>
          <c:spPr>
            <a:solidFill>
              <a:srgbClr val="F0A22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ED13FC4-BC7F-41C1-8E27-A02986816DC0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1F87BD5-65B0-4C1F-8DA4-79BA9F8EB5C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AE1D921-33D1-49FB-96B4-EF51A1560D3D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1DE2553-73B9-4F93-A8A4-4B6E1AD720D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CE49B001-4139-465C-A004-6F25C560D5B5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563.6</c:v>
                </c:pt>
                <c:pt idx="1">
                  <c:v>563.6</c:v>
                </c:pt>
                <c:pt idx="2">
                  <c:v>653.79999999999995</c:v>
                </c:pt>
                <c:pt idx="3">
                  <c:v>563.6</c:v>
                </c:pt>
                <c:pt idx="4">
                  <c:v>653.79999999999995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Sheet1!$G$4:$K$4</c15:f>
                <c15:dlblRangeCache>
                  <c:ptCount val="5"/>
                  <c:pt idx="0">
                    <c:v>20%</c:v>
                  </c:pt>
                  <c:pt idx="1">
                    <c:v>18%</c:v>
                  </c:pt>
                  <c:pt idx="2">
                    <c:v>18%</c:v>
                  </c:pt>
                  <c:pt idx="3">
                    <c:v>18%</c:v>
                  </c:pt>
                  <c:pt idx="4">
                    <c:v>18%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4F4B-4646-B5D6-96A2879FDD66}"/>
            </c:ext>
          </c:extLst>
        </c:ser>
        <c:ser>
          <c:idx val="3"/>
          <c:order val="3"/>
          <c:tx>
            <c:strRef>
              <c:f>Sheet1!$A$3</c:f>
              <c:strCache>
                <c:ptCount val="1"/>
                <c:pt idx="0">
                  <c:v>Sub-MKT 2</c:v>
                </c:pt>
              </c:strCache>
            </c:strRef>
          </c:tx>
          <c:spPr>
            <a:solidFill>
              <a:srgbClr val="C3986D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04F7E146-6709-4C80-A5E4-124AD938D46B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3FE6-4007-9424-00742865B9B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D643EC61-B621-4780-A1E5-9E976AB56F72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6858B62-39C7-4503-A67B-74FD24A80A50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C1AB53D9-CA01-448B-814D-72F53473A218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D2E7C601-F1E9-4B90-9C7A-C9728F32187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753.8</c:v>
                </c:pt>
                <c:pt idx="1">
                  <c:v>753.8</c:v>
                </c:pt>
                <c:pt idx="2">
                  <c:v>842</c:v>
                </c:pt>
                <c:pt idx="3">
                  <c:v>753.8</c:v>
                </c:pt>
                <c:pt idx="4">
                  <c:v>842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Sheet1!$G$3:$K$3</c15:f>
                <c15:dlblRangeCache>
                  <c:ptCount val="5"/>
                  <c:pt idx="0">
                    <c:v>26%</c:v>
                  </c:pt>
                  <c:pt idx="1">
                    <c:v>24%</c:v>
                  </c:pt>
                  <c:pt idx="2">
                    <c:v>24%</c:v>
                  </c:pt>
                  <c:pt idx="3">
                    <c:v>24%</c:v>
                  </c:pt>
                  <c:pt idx="4">
                    <c:v>24%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4F4B-4646-B5D6-96A2879FDD66}"/>
            </c:ext>
          </c:extLst>
        </c:ser>
        <c:ser>
          <c:idx val="4"/>
          <c:order val="4"/>
          <c:tx>
            <c:strRef>
              <c:f>Sheet1!$A$2</c:f>
              <c:strCache>
                <c:ptCount val="1"/>
                <c:pt idx="0">
                  <c:v>Sub-MKT 1</c:v>
                </c:pt>
              </c:strCache>
            </c:strRef>
          </c:tx>
          <c:spPr>
            <a:solidFill>
              <a:srgbClr val="A5644E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581C2B6-56B3-4338-A323-8E8DCCCB2E44}" type="CELLRANGE">
                      <a:rPr lang="en-US" altLang="zh-CN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10-E130-4842-9714-4327FB3426B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DDCB370-16D1-4099-818B-964D45EC75DF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E130-4842-9714-4327FB3426B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DD3BEAF-01DA-4424-B55D-6040EFAE5F0E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2-E130-4842-9714-4327FB3426B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BC98C33-C172-4EEC-AFD9-FBBABAA0FFFA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3-E130-4842-9714-4327FB3426B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A99638B-78F4-47D8-B6D0-568EA1C2DD6B}" type="CELLRANGE">
                      <a:rPr lang="zh-CN" altLang="en-US"/>
                      <a:pPr/>
                      <a:t>[CELLRANGE]</a:t>
                    </a:fld>
                    <a:endParaRPr lang="zh-CN" alt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4-E130-4842-9714-4327FB3426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15M04
YTD</c:v>
                </c:pt>
                <c:pt idx="1">
                  <c:v>16M04
YTD</c:v>
                </c:pt>
                <c:pt idx="2">
                  <c:v>17M04
YTD</c:v>
                </c:pt>
                <c:pt idx="3">
                  <c:v>18M04
YTD</c:v>
                </c:pt>
                <c:pt idx="4">
                  <c:v>19M04
YTD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1679.1</c:v>
                </c:pt>
                <c:pt idx="1">
                  <c:v>1679.1</c:v>
                </c:pt>
                <c:pt idx="2">
                  <c:v>1809.8</c:v>
                </c:pt>
                <c:pt idx="3">
                  <c:v>1679.1</c:v>
                </c:pt>
                <c:pt idx="4">
                  <c:v>1809.8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Sheet1!$G$2:$K$2</c15:f>
                <c15:dlblRangeCache>
                  <c:ptCount val="5"/>
                  <c:pt idx="0">
                    <c:v>57%</c:v>
                  </c:pt>
                  <c:pt idx="1">
                    <c:v>53%</c:v>
                  </c:pt>
                  <c:pt idx="2">
                    <c:v>51%</c:v>
                  </c:pt>
                  <c:pt idx="3">
                    <c:v>53%</c:v>
                  </c:pt>
                  <c:pt idx="4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4F4B-4646-B5D6-96A2879FDD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ser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prstDash val="sysDash"/>
              <a:round/>
            </a:ln>
            <a:effectLst/>
          </c:spPr>
        </c:serLines>
        <c:axId val="527938496"/>
        <c:axId val="536485624"/>
      </c:barChart>
      <c:catAx>
        <c:axId val="527938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6485624"/>
        <c:crosses val="autoZero"/>
        <c:auto val="1"/>
        <c:lblAlgn val="ctr"/>
        <c:lblOffset val="100"/>
        <c:noMultiLvlLbl val="0"/>
      </c:catAx>
      <c:valAx>
        <c:axId val="536485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938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396710109512177"/>
          <c:y val="0.2828724491841399"/>
          <c:w val="0.17821399714114838"/>
          <c:h val="0.55634910095016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9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88451443569554"/>
          <c:y val="2.5095208687149397E-2"/>
          <c:w val="0.85096253877356232"/>
          <c:h val="0.45496423241212502"/>
        </c:manualLayout>
      </c:layout>
      <c:lineChart>
        <c:grouping val="standar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Molecule 1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/>
              </a:solidFill>
              <a:ln w="19050">
                <a:solidFill>
                  <a:schemeClr val="accent3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Sheet1!$B$2:$Y$2</c:f>
              <c:numCache>
                <c:formatCode>0.0</c:formatCode>
                <c:ptCount val="24"/>
                <c:pt idx="0">
                  <c:v>3.3681058007858571</c:v>
                </c:pt>
                <c:pt idx="1">
                  <c:v>3.2782880060910631</c:v>
                </c:pt>
                <c:pt idx="2">
                  <c:v>3.0476069483245198</c:v>
                </c:pt>
                <c:pt idx="3">
                  <c:v>3.034920851669034</c:v>
                </c:pt>
                <c:pt idx="4">
                  <c:v>3.0952222840328991</c:v>
                </c:pt>
                <c:pt idx="5">
                  <c:v>2.8050884580374649</c:v>
                </c:pt>
                <c:pt idx="6">
                  <c:v>3.1006053322974361</c:v>
                </c:pt>
                <c:pt idx="7">
                  <c:v>3.1296643227389591</c:v>
                </c:pt>
                <c:pt idx="8">
                  <c:v>3.1959529893929441</c:v>
                </c:pt>
                <c:pt idx="9">
                  <c:v>3.3524564315141832</c:v>
                </c:pt>
                <c:pt idx="10">
                  <c:v>3.4602927129878531</c:v>
                </c:pt>
                <c:pt idx="11">
                  <c:v>3.0553898735851108</c:v>
                </c:pt>
                <c:pt idx="12">
                  <c:v>3.3681058007858571</c:v>
                </c:pt>
                <c:pt idx="13">
                  <c:v>3.2782880060910631</c:v>
                </c:pt>
                <c:pt idx="14">
                  <c:v>3.0476069483245198</c:v>
                </c:pt>
                <c:pt idx="15">
                  <c:v>3.034920851669034</c:v>
                </c:pt>
                <c:pt idx="16">
                  <c:v>3.0952222840328991</c:v>
                </c:pt>
                <c:pt idx="17">
                  <c:v>2.8050884580374649</c:v>
                </c:pt>
                <c:pt idx="18">
                  <c:v>3.1006053322974361</c:v>
                </c:pt>
                <c:pt idx="19">
                  <c:v>3.1296643227389591</c:v>
                </c:pt>
                <c:pt idx="20">
                  <c:v>3.1959529893929441</c:v>
                </c:pt>
                <c:pt idx="21">
                  <c:v>3.3524564315141832</c:v>
                </c:pt>
                <c:pt idx="22">
                  <c:v>3.4602927129878531</c:v>
                </c:pt>
                <c:pt idx="23">
                  <c:v>3.0553898735851108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EF-45A3-AF7E-81F03622E30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Molecule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/>
              </a:solidFill>
              <a:ln w="19050">
                <a:solidFill>
                  <a:schemeClr val="accent2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Sheet1!$B$3:$Y$3</c:f>
              <c:numCache>
                <c:formatCode>0.0</c:formatCode>
                <c:ptCount val="24"/>
                <c:pt idx="0">
                  <c:v>3.2278446708946031</c:v>
                </c:pt>
                <c:pt idx="1">
                  <c:v>3.581541968447727</c:v>
                </c:pt>
                <c:pt idx="2">
                  <c:v>3.0216540314169409</c:v>
                </c:pt>
                <c:pt idx="3">
                  <c:v>3.1342779528827709</c:v>
                </c:pt>
                <c:pt idx="4">
                  <c:v>3.116866452702924</c:v>
                </c:pt>
                <c:pt idx="5">
                  <c:v>2.9115436553497069</c:v>
                </c:pt>
                <c:pt idx="6">
                  <c:v>3.1867767979014721</c:v>
                </c:pt>
                <c:pt idx="7">
                  <c:v>3.2893579411293952</c:v>
                </c:pt>
                <c:pt idx="8">
                  <c:v>3.0248394835742101</c:v>
                </c:pt>
                <c:pt idx="9">
                  <c:v>3.2530527033936179</c:v>
                </c:pt>
                <c:pt idx="10">
                  <c:v>3.100479853064825</c:v>
                </c:pt>
                <c:pt idx="11">
                  <c:v>2.9323136900097819</c:v>
                </c:pt>
                <c:pt idx="12">
                  <c:v>3.2278446708946031</c:v>
                </c:pt>
                <c:pt idx="13">
                  <c:v>3.581541968447727</c:v>
                </c:pt>
                <c:pt idx="14">
                  <c:v>3.0216540314169409</c:v>
                </c:pt>
                <c:pt idx="15">
                  <c:v>3.1342779528827709</c:v>
                </c:pt>
                <c:pt idx="16">
                  <c:v>3.116866452702924</c:v>
                </c:pt>
                <c:pt idx="17">
                  <c:v>2.9115436553497069</c:v>
                </c:pt>
                <c:pt idx="18">
                  <c:v>3.1867767979014721</c:v>
                </c:pt>
                <c:pt idx="19">
                  <c:v>3.2893579411293952</c:v>
                </c:pt>
                <c:pt idx="20">
                  <c:v>3.0248394835742101</c:v>
                </c:pt>
                <c:pt idx="21">
                  <c:v>3.2530527033936179</c:v>
                </c:pt>
                <c:pt idx="22">
                  <c:v>3.100479853064825</c:v>
                </c:pt>
                <c:pt idx="23">
                  <c:v>2.9323136900097819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FEF-45A3-AF7E-81F03622E30C}"/>
            </c:ext>
          </c:extLst>
        </c:ser>
        <c:ser>
          <c:idx val="0"/>
          <c:order val="2"/>
          <c:tx>
            <c:strRef>
              <c:f>Sheet1!$A$4</c:f>
              <c:strCache>
                <c:ptCount val="1"/>
                <c:pt idx="0">
                  <c:v>Molecule 3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Sheet1!$B$4:$Y$4</c:f>
              <c:numCache>
                <c:formatCode>0.0</c:formatCode>
                <c:ptCount val="24"/>
                <c:pt idx="0">
                  <c:v>1.7847804821175759</c:v>
                </c:pt>
                <c:pt idx="1">
                  <c:v>2.111888947394597</c:v>
                </c:pt>
                <c:pt idx="2">
                  <c:v>1.8388360641427799</c:v>
                </c:pt>
                <c:pt idx="3">
                  <c:v>1.809342480422363</c:v>
                </c:pt>
                <c:pt idx="4">
                  <c:v>1.8850965404279609</c:v>
                </c:pt>
                <c:pt idx="5">
                  <c:v>2.0439093432783011</c:v>
                </c:pt>
                <c:pt idx="6">
                  <c:v>2.0032790270958349</c:v>
                </c:pt>
                <c:pt idx="7">
                  <c:v>2.0617290270597861</c:v>
                </c:pt>
                <c:pt idx="8">
                  <c:v>2.079172443826466</c:v>
                </c:pt>
                <c:pt idx="9">
                  <c:v>2.002013322367743</c:v>
                </c:pt>
                <c:pt idx="10">
                  <c:v>2.0468691250946942</c:v>
                </c:pt>
                <c:pt idx="11">
                  <c:v>2.0618215774310511</c:v>
                </c:pt>
                <c:pt idx="12">
                  <c:v>1.7847804821175759</c:v>
                </c:pt>
                <c:pt idx="13">
                  <c:v>2.111888947394597</c:v>
                </c:pt>
                <c:pt idx="14">
                  <c:v>1.8388360641427799</c:v>
                </c:pt>
                <c:pt idx="15">
                  <c:v>1.809342480422363</c:v>
                </c:pt>
                <c:pt idx="16">
                  <c:v>1.8850965404279609</c:v>
                </c:pt>
                <c:pt idx="17">
                  <c:v>2.0439093432783011</c:v>
                </c:pt>
                <c:pt idx="18">
                  <c:v>2.0032790270958349</c:v>
                </c:pt>
                <c:pt idx="19">
                  <c:v>2.0617290270597861</c:v>
                </c:pt>
                <c:pt idx="20">
                  <c:v>2.079172443826466</c:v>
                </c:pt>
                <c:pt idx="21">
                  <c:v>2.002013322367743</c:v>
                </c:pt>
                <c:pt idx="22">
                  <c:v>2.0468691250946942</c:v>
                </c:pt>
                <c:pt idx="23">
                  <c:v>2.0618215774310511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FEF-45A3-AF7E-81F03622E30C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Molecule 4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Sheet1!$B$5:$Y$5</c:f>
              <c:numCache>
                <c:formatCode>0.0</c:formatCode>
                <c:ptCount val="24"/>
                <c:pt idx="0">
                  <c:v>1.802197443720859</c:v>
                </c:pt>
                <c:pt idx="1">
                  <c:v>1.926909210732898</c:v>
                </c:pt>
                <c:pt idx="2">
                  <c:v>1.833435665235206</c:v>
                </c:pt>
                <c:pt idx="3">
                  <c:v>1.7826641410930999</c:v>
                </c:pt>
                <c:pt idx="4">
                  <c:v>1.792287523144823</c:v>
                </c:pt>
                <c:pt idx="5">
                  <c:v>1.858171085322661</c:v>
                </c:pt>
                <c:pt idx="6">
                  <c:v>1.7892468639945069</c:v>
                </c:pt>
                <c:pt idx="7">
                  <c:v>1.8455177351331831</c:v>
                </c:pt>
                <c:pt idx="8">
                  <c:v>1.904295498999236</c:v>
                </c:pt>
                <c:pt idx="9">
                  <c:v>1.8534564913513181</c:v>
                </c:pt>
                <c:pt idx="10">
                  <c:v>1.8991475039855359</c:v>
                </c:pt>
                <c:pt idx="11">
                  <c:v>1.86854845571558</c:v>
                </c:pt>
                <c:pt idx="12">
                  <c:v>1.802197443720859</c:v>
                </c:pt>
                <c:pt idx="13">
                  <c:v>1.926909210732898</c:v>
                </c:pt>
                <c:pt idx="14">
                  <c:v>1.833435665235206</c:v>
                </c:pt>
                <c:pt idx="15">
                  <c:v>1.7826641410930999</c:v>
                </c:pt>
                <c:pt idx="16">
                  <c:v>1.792287523144823</c:v>
                </c:pt>
                <c:pt idx="17">
                  <c:v>1.858171085322661</c:v>
                </c:pt>
                <c:pt idx="18">
                  <c:v>1.7892468639945069</c:v>
                </c:pt>
                <c:pt idx="19">
                  <c:v>1.8455177351331831</c:v>
                </c:pt>
                <c:pt idx="20">
                  <c:v>1.904295498999236</c:v>
                </c:pt>
                <c:pt idx="21">
                  <c:v>1.8534564913513181</c:v>
                </c:pt>
                <c:pt idx="22">
                  <c:v>1.8991475039855359</c:v>
                </c:pt>
                <c:pt idx="23">
                  <c:v>1.86854845571558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FEF-45A3-AF7E-81F03622E30C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Molecule 5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5"/>
              </a:solidFill>
              <a:ln w="19050">
                <a:solidFill>
                  <a:schemeClr val="accent5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Sheet1!$B$6:$Y$6</c:f>
              <c:numCache>
                <c:formatCode>0.0</c:formatCode>
                <c:ptCount val="24"/>
                <c:pt idx="0">
                  <c:v>1.8143248697661101</c:v>
                </c:pt>
                <c:pt idx="1">
                  <c:v>1.927121296416785</c:v>
                </c:pt>
                <c:pt idx="2">
                  <c:v>1.964484491337763</c:v>
                </c:pt>
                <c:pt idx="3">
                  <c:v>1.7177445963905309</c:v>
                </c:pt>
                <c:pt idx="4">
                  <c:v>1.771222322056307</c:v>
                </c:pt>
                <c:pt idx="5">
                  <c:v>1.931888819030217</c:v>
                </c:pt>
                <c:pt idx="6">
                  <c:v>1.8116731196836671</c:v>
                </c:pt>
                <c:pt idx="7">
                  <c:v>1.8112629430438869</c:v>
                </c:pt>
                <c:pt idx="8">
                  <c:v>1.9893948475278911</c:v>
                </c:pt>
                <c:pt idx="9">
                  <c:v>1.7774913331703961</c:v>
                </c:pt>
                <c:pt idx="10">
                  <c:v>1.667622723347691</c:v>
                </c:pt>
                <c:pt idx="11">
                  <c:v>1.5555385458522231</c:v>
                </c:pt>
                <c:pt idx="12">
                  <c:v>1.8143248697661101</c:v>
                </c:pt>
                <c:pt idx="13">
                  <c:v>1.927121296416785</c:v>
                </c:pt>
                <c:pt idx="14">
                  <c:v>1.964484491337763</c:v>
                </c:pt>
                <c:pt idx="15">
                  <c:v>1.7177445963905309</c:v>
                </c:pt>
                <c:pt idx="16">
                  <c:v>1.771222322056307</c:v>
                </c:pt>
                <c:pt idx="17">
                  <c:v>1.931888819030217</c:v>
                </c:pt>
                <c:pt idx="18">
                  <c:v>1.8116731196836671</c:v>
                </c:pt>
                <c:pt idx="19">
                  <c:v>1.8112629430438869</c:v>
                </c:pt>
                <c:pt idx="20">
                  <c:v>1.9893948475278911</c:v>
                </c:pt>
                <c:pt idx="21">
                  <c:v>1.7774913331703961</c:v>
                </c:pt>
                <c:pt idx="22">
                  <c:v>1.667622723347691</c:v>
                </c:pt>
                <c:pt idx="23">
                  <c:v>1.5555385458522231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FEF-45A3-AF7E-81F03622E30C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Molecule 6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Sheet1!$B$7:$Y$7</c:f>
              <c:numCache>
                <c:formatCode>0.0</c:formatCode>
                <c:ptCount val="24"/>
                <c:pt idx="0">
                  <c:v>1.191637775159099</c:v>
                </c:pt>
                <c:pt idx="1">
                  <c:v>1.3253380997902049</c:v>
                </c:pt>
                <c:pt idx="2">
                  <c:v>1.353119976573923</c:v>
                </c:pt>
                <c:pt idx="3">
                  <c:v>1.197747126413651</c:v>
                </c:pt>
                <c:pt idx="4">
                  <c:v>1.2445245699690719</c:v>
                </c:pt>
                <c:pt idx="5">
                  <c:v>1.337371296125295</c:v>
                </c:pt>
                <c:pt idx="6">
                  <c:v>1.304545763533308</c:v>
                </c:pt>
                <c:pt idx="7">
                  <c:v>1.3422940824755989</c:v>
                </c:pt>
                <c:pt idx="8">
                  <c:v>1.3514837706473981</c:v>
                </c:pt>
                <c:pt idx="9">
                  <c:v>1.409554791234316</c:v>
                </c:pt>
                <c:pt idx="10">
                  <c:v>1.357508896468413</c:v>
                </c:pt>
                <c:pt idx="11">
                  <c:v>1.2691098429040151</c:v>
                </c:pt>
                <c:pt idx="12">
                  <c:v>1.191637775159099</c:v>
                </c:pt>
                <c:pt idx="13">
                  <c:v>1.3253380997902049</c:v>
                </c:pt>
                <c:pt idx="14">
                  <c:v>1.353119976573923</c:v>
                </c:pt>
                <c:pt idx="15">
                  <c:v>1.197747126413651</c:v>
                </c:pt>
                <c:pt idx="16">
                  <c:v>1.2445245699690719</c:v>
                </c:pt>
                <c:pt idx="17">
                  <c:v>1.337371296125295</c:v>
                </c:pt>
                <c:pt idx="18">
                  <c:v>1.304545763533308</c:v>
                </c:pt>
                <c:pt idx="19">
                  <c:v>1.3422940824755989</c:v>
                </c:pt>
                <c:pt idx="20">
                  <c:v>1.3514837706473981</c:v>
                </c:pt>
                <c:pt idx="21">
                  <c:v>1.409554791234316</c:v>
                </c:pt>
                <c:pt idx="22">
                  <c:v>1.357508896468413</c:v>
                </c:pt>
                <c:pt idx="23">
                  <c:v>1.2691098429040151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FEF-45A3-AF7E-81F03622E30C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Molecule 7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Sheet1!$B$8:$Y$8</c:f>
              <c:numCache>
                <c:formatCode>0.0</c:formatCode>
                <c:ptCount val="24"/>
                <c:pt idx="0">
                  <c:v>1.1310414046716619</c:v>
                </c:pt>
                <c:pt idx="1">
                  <c:v>1.2462872344321489</c:v>
                </c:pt>
                <c:pt idx="2">
                  <c:v>1.188060760335933</c:v>
                </c:pt>
                <c:pt idx="3">
                  <c:v>1.146472560793337</c:v>
                </c:pt>
                <c:pt idx="4">
                  <c:v>1.1673670756914569</c:v>
                </c:pt>
                <c:pt idx="5">
                  <c:v>1.2317662926694779</c:v>
                </c:pt>
                <c:pt idx="6">
                  <c:v>1.205745067579912</c:v>
                </c:pt>
                <c:pt idx="7">
                  <c:v>1.279088886555948</c:v>
                </c:pt>
                <c:pt idx="8">
                  <c:v>1.306673226283575</c:v>
                </c:pt>
                <c:pt idx="9">
                  <c:v>1.2355803564088479</c:v>
                </c:pt>
                <c:pt idx="10">
                  <c:v>1.255491984891064</c:v>
                </c:pt>
                <c:pt idx="11">
                  <c:v>1.2830488268451441</c:v>
                </c:pt>
                <c:pt idx="12">
                  <c:v>1.1310414046716619</c:v>
                </c:pt>
                <c:pt idx="13">
                  <c:v>1.2462872344321489</c:v>
                </c:pt>
                <c:pt idx="14">
                  <c:v>1.188060760335933</c:v>
                </c:pt>
                <c:pt idx="15">
                  <c:v>1.146472560793337</c:v>
                </c:pt>
                <c:pt idx="16">
                  <c:v>1.1673670756914569</c:v>
                </c:pt>
                <c:pt idx="17">
                  <c:v>1.2317662926694779</c:v>
                </c:pt>
                <c:pt idx="18">
                  <c:v>1.205745067579912</c:v>
                </c:pt>
                <c:pt idx="19">
                  <c:v>1.279088886555948</c:v>
                </c:pt>
                <c:pt idx="20">
                  <c:v>1.306673226283575</c:v>
                </c:pt>
                <c:pt idx="21">
                  <c:v>1.2355803564088479</c:v>
                </c:pt>
                <c:pt idx="22">
                  <c:v>1.255491984891064</c:v>
                </c:pt>
                <c:pt idx="23">
                  <c:v>1.2830488268451441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FEF-45A3-AF7E-81F03622E30C}"/>
            </c:ext>
          </c:extLst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Molecule 8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Sheet1!$B$9:$Y$9</c:f>
              <c:numCache>
                <c:formatCode>0.0</c:formatCode>
                <c:ptCount val="24"/>
                <c:pt idx="0">
                  <c:v>0.94644718862103816</c:v>
                </c:pt>
                <c:pt idx="1">
                  <c:v>0.91867780792933462</c:v>
                </c:pt>
                <c:pt idx="2">
                  <c:v>0.99873193058063225</c:v>
                </c:pt>
                <c:pt idx="3">
                  <c:v>0.88104765680278363</c:v>
                </c:pt>
                <c:pt idx="4">
                  <c:v>0.92707552109644908</c:v>
                </c:pt>
                <c:pt idx="5">
                  <c:v>1.047793957003754</c:v>
                </c:pt>
                <c:pt idx="6">
                  <c:v>0.91672532439445265</c:v>
                </c:pt>
                <c:pt idx="7">
                  <c:v>0.95237387648011285</c:v>
                </c:pt>
                <c:pt idx="8">
                  <c:v>1.0457055763565399</c:v>
                </c:pt>
                <c:pt idx="9">
                  <c:v>0.99618968146352871</c:v>
                </c:pt>
                <c:pt idx="10">
                  <c:v>0.92501578762885284</c:v>
                </c:pt>
                <c:pt idx="11">
                  <c:v>0.9608972266945045</c:v>
                </c:pt>
                <c:pt idx="12">
                  <c:v>0.94644718862103816</c:v>
                </c:pt>
                <c:pt idx="13">
                  <c:v>0.91867780792933462</c:v>
                </c:pt>
                <c:pt idx="14">
                  <c:v>0.99873193058063225</c:v>
                </c:pt>
                <c:pt idx="15">
                  <c:v>0.88104765680278363</c:v>
                </c:pt>
                <c:pt idx="16">
                  <c:v>0.92707552109644908</c:v>
                </c:pt>
                <c:pt idx="17">
                  <c:v>1.047793957003754</c:v>
                </c:pt>
                <c:pt idx="18">
                  <c:v>0.91672532439445265</c:v>
                </c:pt>
                <c:pt idx="19">
                  <c:v>0.95237387648011285</c:v>
                </c:pt>
                <c:pt idx="20">
                  <c:v>1.0457055763565399</c:v>
                </c:pt>
                <c:pt idx="21">
                  <c:v>0.99618968146352871</c:v>
                </c:pt>
                <c:pt idx="22">
                  <c:v>0.92501578762885284</c:v>
                </c:pt>
                <c:pt idx="23">
                  <c:v>0.9608972266945045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FEF-45A3-AF7E-81F03622E30C}"/>
            </c:ext>
          </c:extLst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Molecule 9</c:v>
                </c:pt>
              </c:strCache>
            </c:strRef>
          </c:tx>
          <c:spPr>
            <a:ln w="1905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Sheet1!$B$10:$Y$10</c:f>
              <c:numCache>
                <c:formatCode>0.0</c:formatCode>
                <c:ptCount val="24"/>
                <c:pt idx="0">
                  <c:v>0.57084972240940424</c:v>
                </c:pt>
                <c:pt idx="1">
                  <c:v>0.59545141869740004</c:v>
                </c:pt>
                <c:pt idx="2">
                  <c:v>0.61879568902477367</c:v>
                </c:pt>
                <c:pt idx="3">
                  <c:v>0.65554244338141121</c:v>
                </c:pt>
                <c:pt idx="4">
                  <c:v>0.69319488184960787</c:v>
                </c:pt>
                <c:pt idx="5">
                  <c:v>0.6886205174012775</c:v>
                </c:pt>
                <c:pt idx="6">
                  <c:v>0.72427565003328553</c:v>
                </c:pt>
                <c:pt idx="7">
                  <c:v>0.72076609675008241</c:v>
                </c:pt>
                <c:pt idx="8">
                  <c:v>0.73456490737579638</c:v>
                </c:pt>
                <c:pt idx="9">
                  <c:v>0.71839276887508263</c:v>
                </c:pt>
                <c:pt idx="10">
                  <c:v>0.7115688644112278</c:v>
                </c:pt>
                <c:pt idx="11">
                  <c:v>0.74217276630032025</c:v>
                </c:pt>
                <c:pt idx="12">
                  <c:v>0.57084972240940424</c:v>
                </c:pt>
                <c:pt idx="13">
                  <c:v>0.59545141869740004</c:v>
                </c:pt>
                <c:pt idx="14">
                  <c:v>0.61879568902477367</c:v>
                </c:pt>
                <c:pt idx="15">
                  <c:v>0.65554244338141121</c:v>
                </c:pt>
                <c:pt idx="16">
                  <c:v>0.69319488184960787</c:v>
                </c:pt>
                <c:pt idx="17">
                  <c:v>0.6886205174012775</c:v>
                </c:pt>
                <c:pt idx="18">
                  <c:v>0.72427565003328553</c:v>
                </c:pt>
                <c:pt idx="19">
                  <c:v>0.72076609675008241</c:v>
                </c:pt>
                <c:pt idx="20">
                  <c:v>0.73456490737579638</c:v>
                </c:pt>
                <c:pt idx="21">
                  <c:v>0.71839276887508263</c:v>
                </c:pt>
                <c:pt idx="22">
                  <c:v>0.7115688644112278</c:v>
                </c:pt>
                <c:pt idx="23">
                  <c:v>0.74217276630032025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FEF-45A3-AF7E-81F03622E30C}"/>
            </c:ext>
          </c:extLst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Molecule 10</c:v>
                </c:pt>
              </c:strCache>
            </c:strRef>
          </c:tx>
          <c:spPr>
            <a:ln w="19050" cap="rnd">
              <a:solidFill>
                <a:srgbClr val="1482AC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1482AC"/>
              </a:solidFill>
              <a:ln w="19050">
                <a:solidFill>
                  <a:srgbClr val="1482AC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Sheet1!$B$11:$Y$11</c:f>
              <c:numCache>
                <c:formatCode>0.0</c:formatCode>
                <c:ptCount val="24"/>
                <c:pt idx="0">
                  <c:v>0.6412040729748939</c:v>
                </c:pt>
                <c:pt idx="1">
                  <c:v>0.63351079917111608</c:v>
                </c:pt>
                <c:pt idx="2">
                  <c:v>0.5768480301566753</c:v>
                </c:pt>
                <c:pt idx="3">
                  <c:v>0.61365384383555988</c:v>
                </c:pt>
                <c:pt idx="4">
                  <c:v>0.58595849847294246</c:v>
                </c:pt>
                <c:pt idx="5">
                  <c:v>0.62346865751417502</c:v>
                </c:pt>
                <c:pt idx="6">
                  <c:v>0.59299707170810478</c:v>
                </c:pt>
                <c:pt idx="7">
                  <c:v>0.62781903644583481</c:v>
                </c:pt>
                <c:pt idx="8">
                  <c:v>0.64817824689151193</c:v>
                </c:pt>
                <c:pt idx="9">
                  <c:v>0.68020035011213753</c:v>
                </c:pt>
                <c:pt idx="10">
                  <c:v>0.68879940310144538</c:v>
                </c:pt>
                <c:pt idx="11">
                  <c:v>0.65374384701341337</c:v>
                </c:pt>
                <c:pt idx="12">
                  <c:v>0.6412040729748939</c:v>
                </c:pt>
                <c:pt idx="13">
                  <c:v>0.63351079917111608</c:v>
                </c:pt>
                <c:pt idx="14">
                  <c:v>0.5768480301566753</c:v>
                </c:pt>
                <c:pt idx="15">
                  <c:v>0.61365384383555988</c:v>
                </c:pt>
                <c:pt idx="16">
                  <c:v>0.58595849847294246</c:v>
                </c:pt>
                <c:pt idx="17">
                  <c:v>0.62346865751417502</c:v>
                </c:pt>
                <c:pt idx="18">
                  <c:v>0.59299707170810478</c:v>
                </c:pt>
                <c:pt idx="19">
                  <c:v>0.62781903644583481</c:v>
                </c:pt>
                <c:pt idx="20">
                  <c:v>0.64817824689151193</c:v>
                </c:pt>
                <c:pt idx="21">
                  <c:v>0.68020035011213753</c:v>
                </c:pt>
                <c:pt idx="22">
                  <c:v>0.68879940310144538</c:v>
                </c:pt>
                <c:pt idx="23">
                  <c:v>0.65374384701341337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FEF-45A3-AF7E-81F03622E30C}"/>
            </c:ext>
          </c:extLst>
        </c:ser>
        <c:ser>
          <c:idx val="10"/>
          <c:order val="10"/>
          <c:tx>
            <c:strRef>
              <c:f>Sheet1!$A$12</c:f>
              <c:strCache>
                <c:ptCount val="1"/>
                <c:pt idx="0">
                  <c:v>Others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accent6"/>
              </a:solidFill>
              <a:ln w="19050">
                <a:solidFill>
                  <a:schemeClr val="accent6"/>
                </a:solidFill>
              </a:ln>
              <a:effectLst/>
            </c:spPr>
          </c:marker>
          <c:cat>
            <c:strRef>
              <c:f>Sheet1!$B$1:$Y$1</c:f>
              <c:strCache>
                <c:ptCount val="24"/>
                <c:pt idx="0">
                  <c:v>M01 18</c:v>
                </c:pt>
                <c:pt idx="1">
                  <c:v>M02 18</c:v>
                </c:pt>
                <c:pt idx="2">
                  <c:v>M03 18</c:v>
                </c:pt>
                <c:pt idx="3">
                  <c:v>M04 18</c:v>
                </c:pt>
                <c:pt idx="4">
                  <c:v>M05 18</c:v>
                </c:pt>
                <c:pt idx="5">
                  <c:v>M06 18</c:v>
                </c:pt>
                <c:pt idx="6">
                  <c:v>M07 18</c:v>
                </c:pt>
                <c:pt idx="7">
                  <c:v>M08 18</c:v>
                </c:pt>
                <c:pt idx="8">
                  <c:v>M09 18</c:v>
                </c:pt>
                <c:pt idx="9">
                  <c:v>M10 18</c:v>
                </c:pt>
                <c:pt idx="10">
                  <c:v>M11 18</c:v>
                </c:pt>
                <c:pt idx="11">
                  <c:v>M12 18</c:v>
                </c:pt>
                <c:pt idx="12">
                  <c:v>M01 19</c:v>
                </c:pt>
                <c:pt idx="13">
                  <c:v>M02 19</c:v>
                </c:pt>
                <c:pt idx="14">
                  <c:v>M03 19</c:v>
                </c:pt>
                <c:pt idx="15">
                  <c:v>M04 19</c:v>
                </c:pt>
                <c:pt idx="16">
                  <c:v>M05 19</c:v>
                </c:pt>
                <c:pt idx="17">
                  <c:v>M06 19</c:v>
                </c:pt>
                <c:pt idx="18">
                  <c:v>M07 19</c:v>
                </c:pt>
                <c:pt idx="19">
                  <c:v>M08 19</c:v>
                </c:pt>
                <c:pt idx="20">
                  <c:v>M09 19</c:v>
                </c:pt>
                <c:pt idx="21">
                  <c:v>M10 19</c:v>
                </c:pt>
                <c:pt idx="22">
                  <c:v>M11 19</c:v>
                </c:pt>
                <c:pt idx="23">
                  <c:v>M12 19</c:v>
                </c:pt>
              </c:strCache>
            </c:strRef>
          </c:cat>
          <c:val>
            <c:numRef>
              <c:f>Sheet1!$B$12:$Y$12</c:f>
              <c:numCache>
                <c:formatCode>0.0</c:formatCode>
                <c:ptCount val="24"/>
                <c:pt idx="0">
                  <c:v>0.57288930640820601</c:v>
                </c:pt>
                <c:pt idx="1">
                  <c:v>0.60380664275974827</c:v>
                </c:pt>
                <c:pt idx="2">
                  <c:v>0.58587628353508692</c:v>
                </c:pt>
                <c:pt idx="3">
                  <c:v>0.55075661766040274</c:v>
                </c:pt>
                <c:pt idx="4">
                  <c:v>0.56300887777178465</c:v>
                </c:pt>
                <c:pt idx="5">
                  <c:v>0.58863714930102606</c:v>
                </c:pt>
                <c:pt idx="6">
                  <c:v>0.57075511241875698</c:v>
                </c:pt>
                <c:pt idx="7">
                  <c:v>0.57358572447108247</c:v>
                </c:pt>
                <c:pt idx="8">
                  <c:v>0.58915251145581116</c:v>
                </c:pt>
                <c:pt idx="9">
                  <c:v>0.56843944160490156</c:v>
                </c:pt>
                <c:pt idx="10">
                  <c:v>0.58022815339207623</c:v>
                </c:pt>
                <c:pt idx="11">
                  <c:v>0.6104943074891761</c:v>
                </c:pt>
                <c:pt idx="12">
                  <c:v>0.57288930640820601</c:v>
                </c:pt>
                <c:pt idx="13">
                  <c:v>0.60380664275974827</c:v>
                </c:pt>
                <c:pt idx="14">
                  <c:v>0.58587628353508692</c:v>
                </c:pt>
                <c:pt idx="15">
                  <c:v>0.55075661766040274</c:v>
                </c:pt>
                <c:pt idx="16">
                  <c:v>0.56300887777178465</c:v>
                </c:pt>
                <c:pt idx="17">
                  <c:v>0.58863714930102606</c:v>
                </c:pt>
                <c:pt idx="18">
                  <c:v>0.57075511241875698</c:v>
                </c:pt>
                <c:pt idx="19">
                  <c:v>0.57358572447108247</c:v>
                </c:pt>
                <c:pt idx="20">
                  <c:v>0.58915251145581116</c:v>
                </c:pt>
                <c:pt idx="21">
                  <c:v>0.56843944160490156</c:v>
                </c:pt>
                <c:pt idx="22">
                  <c:v>0.58022815339207623</c:v>
                </c:pt>
                <c:pt idx="23">
                  <c:v>0.6104943074891761</c:v>
                </c:pt>
              </c:numCache>
            </c:numRef>
          </c: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A-FFEF-45A3-AF7E-81F03622E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2142960"/>
        <c:axId val="422146488"/>
        <c:extLst/>
      </c:lineChart>
      <c:catAx>
        <c:axId val="42214296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2146488"/>
        <c:crosses val="autoZero"/>
        <c:auto val="1"/>
        <c:lblAlgn val="ctr"/>
        <c:lblOffset val="100"/>
        <c:noMultiLvlLbl val="0"/>
      </c:catAx>
      <c:valAx>
        <c:axId val="4221464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Value (</a:t>
                </a:r>
                <a:r>
                  <a:rPr lang="en-US" dirty="0" err="1"/>
                  <a:t>Mn</a:t>
                </a:r>
                <a:r>
                  <a:rPr lang="en-US" dirty="0"/>
                  <a:t>)</a:t>
                </a:r>
              </a:p>
            </c:rich>
          </c:tx>
          <c:layout>
            <c:manualLayout>
              <c:xMode val="edge"/>
              <c:yMode val="edge"/>
              <c:x val="6.1916845621570037E-2"/>
              <c:y val="6.849228929952519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214296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7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solidFill>
            <a:schemeClr val="tx1"/>
          </a:solidFill>
          <a:latin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6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6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6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6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6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6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6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6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6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20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21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6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6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6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6.emf"/></Relationships>
</file>

<file path=ppt/drawings/_rels/vmlDrawing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8D82-B7D3-4BEA-8B33-ADE4C5E4DB23}" type="datetimeFigureOut">
              <a:rPr lang="zh-CN" altLang="en-US" smtClean="0"/>
              <a:pPr/>
              <a:t>2020/5/8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B6267-14AF-4555-9CB2-9773EED2D1E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243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jpeg>
</file>

<file path=ppt/media/image3.png>
</file>

<file path=ppt/media/image4.png>
</file>

<file path=ppt/media/image5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35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fld id="{4BB1E942-0221-46FE-AC80-0A2184A6B6A0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268407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34288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68576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028649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37153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1714415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97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80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64" algn="l" defTabSz="68576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原始数据中的</a:t>
            </a:r>
            <a:r>
              <a:rPr lang="en-US" altLang="zh-CN" dirty="0"/>
              <a:t>sales</a:t>
            </a:r>
            <a:r>
              <a:rPr lang="zh-CN" altLang="en-US" dirty="0"/>
              <a:t>为</a:t>
            </a:r>
            <a:r>
              <a:rPr lang="en-US" altLang="zh-CN" dirty="0"/>
              <a:t>sales value RMB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89663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68472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9378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85790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产品输出可配置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82567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MNC/local</a:t>
            </a:r>
            <a:r>
              <a:rPr lang="zh-CN" altLang="en-US" dirty="0"/>
              <a:t>按</a:t>
            </a:r>
            <a:r>
              <a:rPr lang="en-US" altLang="zh-CN" dirty="0"/>
              <a:t>MNF-TYPE</a:t>
            </a:r>
            <a:r>
              <a:rPr lang="zh-CN" altLang="en-US" dirty="0"/>
              <a:t>列计算</a:t>
            </a:r>
            <a:endParaRPr lang="en-US" altLang="zh-CN" dirty="0"/>
          </a:p>
          <a:p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2982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MNC/local</a:t>
            </a:r>
            <a:r>
              <a:rPr lang="zh-CN" altLang="en-US" dirty="0"/>
              <a:t>按</a:t>
            </a:r>
            <a:r>
              <a:rPr lang="en-US" altLang="zh-CN" dirty="0"/>
              <a:t>MNF-TYPE</a:t>
            </a:r>
            <a:r>
              <a:rPr lang="zh-CN" altLang="en-US" dirty="0"/>
              <a:t>列计算</a:t>
            </a:r>
            <a:endParaRPr lang="en-US" altLang="zh-CN" dirty="0"/>
          </a:p>
          <a:p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68878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40847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16051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24067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产品输出可配置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816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</a:t>
            </a:r>
            <a:r>
              <a:rPr lang="en-US" altLang="zh-CN" dirty="0"/>
              <a:t>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53713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按大区显示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386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按大区显示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42820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按大区显示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99907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按大区显示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24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91390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49903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63461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value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3739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Sub market</a:t>
            </a:r>
          </a:p>
          <a:p>
            <a:r>
              <a:rPr lang="zh-CN" altLang="en-US" dirty="0"/>
              <a:t>计算</a:t>
            </a:r>
            <a:r>
              <a:rPr lang="en-US" altLang="zh-CN" dirty="0"/>
              <a:t>sub market</a:t>
            </a:r>
            <a:r>
              <a:rPr lang="zh-CN" altLang="en-US" dirty="0"/>
              <a:t>的</a:t>
            </a:r>
            <a:r>
              <a:rPr lang="en-US" altLang="zh-CN" dirty="0"/>
              <a:t>units</a:t>
            </a:r>
            <a:r>
              <a:rPr lang="zh-CN" altLang="en-US" dirty="0"/>
              <a:t>趋势</a:t>
            </a:r>
            <a:endParaRPr lang="en-US" altLang="zh-CN" dirty="0"/>
          </a:p>
          <a:p>
            <a:r>
              <a:rPr lang="zh-CN" altLang="en-US" dirty="0"/>
              <a:t>时间固定输出</a:t>
            </a:r>
            <a:r>
              <a:rPr lang="en-US" altLang="zh-CN" dirty="0"/>
              <a:t>5</a:t>
            </a:r>
            <a:r>
              <a:rPr lang="zh-CN" altLang="en-US" dirty="0"/>
              <a:t>年，缺失的历史数据为空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21784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分子输出可配置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91830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72089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分子输出可配置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B1E942-0221-46FE-AC80-0A2184A6B6A0}" type="slidenum">
              <a:rPr lang="en-US" altLang="zh-CN" smtClean="0"/>
              <a:pPr>
                <a:defRPr/>
              </a:pPr>
              <a:t>10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0204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8.png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7.jpeg"/><Relationship Id="rId5" Type="http://schemas.openxmlformats.org/officeDocument/2006/relationships/image" Target="../media/image6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48389461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173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id-3227320_1920.jpg" descr="grid-3227320_1920.jpg"/>
          <p:cNvPicPr>
            <a:picLocks noChangeAspect="1"/>
          </p:cNvPicPr>
          <p:nvPr userDrawn="1"/>
        </p:nvPicPr>
        <p:blipFill rotWithShape="1">
          <a:blip r:embed="rId6"/>
          <a:srcRect l="12430" r="12406"/>
          <a:stretch/>
        </p:blipFill>
        <p:spPr>
          <a:xfrm>
            <a:off x="-8568" y="-1"/>
            <a:ext cx="9164003" cy="51435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" name="矩形"/>
          <p:cNvSpPr/>
          <p:nvPr userDrawn="1"/>
        </p:nvSpPr>
        <p:spPr>
          <a:xfrm>
            <a:off x="-8572" y="16"/>
            <a:ext cx="9152931" cy="5143501"/>
          </a:xfrm>
          <a:prstGeom prst="rect">
            <a:avLst/>
          </a:prstGeom>
          <a:gradFill>
            <a:gsLst>
              <a:gs pos="1000">
                <a:srgbClr val="0C2B3E">
                  <a:alpha val="79622"/>
                </a:srgbClr>
              </a:gs>
              <a:gs pos="100000">
                <a:srgbClr val="020408">
                  <a:alpha val="79622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435252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500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62000" y="1257880"/>
            <a:ext cx="4572000" cy="1102519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9200" y="2914650"/>
            <a:ext cx="35814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316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33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49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660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82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99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15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32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28734447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271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16"/>
          <p:cNvSpPr>
            <a:spLocks noGrp="1"/>
          </p:cNvSpPr>
          <p:nvPr>
            <p:ph type="sldNum" sz="quarter" idx="13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75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0" y="647282"/>
            <a:ext cx="9144000" cy="1185637"/>
            <a:chOff x="0" y="459405"/>
            <a:chExt cx="9144000" cy="1580850"/>
          </a:xfrm>
        </p:grpSpPr>
        <p:pic>
          <p:nvPicPr>
            <p:cNvPr id="6" name="图片 5"/>
            <p:cNvPicPr>
              <a:picLocks noChangeAspect="1"/>
            </p:cNvPicPr>
            <p:nvPr userDrawn="1"/>
          </p:nvPicPr>
          <p:blipFill rotWithShape="1">
            <a:blip r:embed="rId6"/>
            <a:srcRect t="26047" b="37438"/>
            <a:stretch/>
          </p:blipFill>
          <p:spPr>
            <a:xfrm>
              <a:off x="0" y="482207"/>
              <a:ext cx="9144000" cy="1558048"/>
            </a:xfrm>
            <a:prstGeom prst="rect">
              <a:avLst/>
            </a:prstGeom>
          </p:spPr>
        </p:pic>
        <p:sp>
          <p:nvSpPr>
            <p:cNvPr id="7" name="流程图: 手动输入 6"/>
            <p:cNvSpPr/>
            <p:nvPr userDrawn="1"/>
          </p:nvSpPr>
          <p:spPr>
            <a:xfrm rot="16200000">
              <a:off x="6503345" y="-600400"/>
              <a:ext cx="1580849" cy="3700460"/>
            </a:xfrm>
            <a:prstGeom prst="flowChartManualInput">
              <a:avLst/>
            </a:prstGeom>
            <a:solidFill>
              <a:srgbClr val="E7EAE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42819">
                <a:defRPr/>
              </a:pPr>
              <a:endParaRPr lang="zh-CN" altLang="en-US" sz="1186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68391998"/>
              </p:ext>
            </p:extLst>
          </p:nvPr>
        </p:nvGraphicFramePr>
        <p:xfrm>
          <a:off x="1591" y="1206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6246" name="think-cell 幻灯片" r:id="rId4" imgW="420" imgH="420" progId="TCLayout.ActiveDocument.1">
                  <p:embed/>
                </p:oleObj>
              </mc:Choice>
              <mc:Fallback>
                <p:oleObj name="think-cell 幻灯片" r:id="rId4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91" y="1206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8001000" cy="59412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7" name="Slide Number Placeholder 16"/>
          <p:cNvSpPr>
            <a:spLocks noGrp="1"/>
          </p:cNvSpPr>
          <p:nvPr>
            <p:ph type="sldNum" sz="quarter" idx="13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75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  <p:pic>
        <p:nvPicPr>
          <p:cNvPr id="11" name="Picture 6" descr="pasted-image.pdf">
            <a:extLst>
              <a:ext uri="{FF2B5EF4-FFF2-40B4-BE49-F238E27FC236}">
                <a16:creationId xmlns:a16="http://schemas.microsoft.com/office/drawing/2014/main" id="{C51423D5-F35D-42DB-A76B-9D65E1186E43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8248" y="380847"/>
            <a:ext cx="295211" cy="282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52646784"/>
              </p:ext>
            </p:extLst>
          </p:nvPr>
        </p:nvGraphicFramePr>
        <p:xfrm>
          <a:off x="1125" y="838"/>
          <a:ext cx="1117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651" name="think-cell 幻灯片" r:id="rId4" imgW="270" imgH="270" progId="TCLayout.ActiveDocument.1">
                  <p:embed/>
                </p:oleObj>
              </mc:Choice>
              <mc:Fallback>
                <p:oleObj name="think-cell 幻灯片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25" y="838"/>
                        <a:ext cx="1117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707231" y="133945"/>
            <a:ext cx="7767042" cy="58333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109"/>
            </a:lvl1pPr>
          </a:lstStyle>
          <a:p>
            <a:r>
              <a:rPr dirty="0" err="1"/>
              <a:t>标题文本</a:t>
            </a:r>
            <a:endParaRPr dirty="0"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15" name="矩形"/>
          <p:cNvSpPr/>
          <p:nvPr userDrawn="1"/>
        </p:nvSpPr>
        <p:spPr>
          <a:xfrm>
            <a:off x="0" y="-17545"/>
            <a:ext cx="9144000" cy="5182099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35285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88"/>
          </a:p>
        </p:txBody>
      </p:sp>
      <p:pic>
        <p:nvPicPr>
          <p:cNvPr id="16" name="patrick-tomasso-5eZu5p0vSPg-unsplash.jpg" descr="patrick-tomasso-5eZu5p0vSPg-unsplash.jpg"/>
          <p:cNvPicPr>
            <a:picLocks noChangeAspect="1"/>
          </p:cNvPicPr>
          <p:nvPr userDrawn="1"/>
        </p:nvPicPr>
        <p:blipFill rotWithShape="1">
          <a:blip r:embed="rId6">
            <a:alphaModFix amt="30026"/>
          </a:blip>
          <a:srcRect l="11971" t="9004" r="15214" b="22474"/>
          <a:stretch/>
        </p:blipFill>
        <p:spPr>
          <a:xfrm>
            <a:off x="-11279" y="6"/>
            <a:ext cx="9147760" cy="516887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" name="logo用法_画板 1 副本 6.png" descr="logo用法_画板 1 副本 6.png"/>
          <p:cNvPicPr>
            <a:picLocks noChangeAspect="1"/>
          </p:cNvPicPr>
          <p:nvPr userDrawn="1"/>
        </p:nvPicPr>
        <p:blipFill>
          <a:blip r:embed="rId7"/>
          <a:srcRect l="14176" r="14176"/>
          <a:stretch>
            <a:fillRect/>
          </a:stretch>
        </p:blipFill>
        <p:spPr>
          <a:xfrm>
            <a:off x="3904760" y="1573097"/>
            <a:ext cx="1688607" cy="173901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" name="Above Data"/>
          <p:cNvSpPr txBox="1"/>
          <p:nvPr userDrawn="1"/>
        </p:nvSpPr>
        <p:spPr>
          <a:xfrm>
            <a:off x="3634064" y="3194541"/>
            <a:ext cx="2108199" cy="339754"/>
          </a:xfrm>
          <a:prstGeom prst="rect">
            <a:avLst/>
          </a:prstGeom>
          <a:ln w="12700">
            <a:miter lim="400000"/>
          </a:ln>
        </p:spPr>
        <p:txBody>
          <a:bodyPr lIns="26789" tIns="26789" rIns="26789" bIns="26789" anchor="ctr"/>
          <a:lstStyle>
            <a:lvl1pPr defTabSz="825500">
              <a:defRPr sz="2000">
                <a:solidFill>
                  <a:srgbClr val="D6D5D5"/>
                </a:solidFill>
              </a:defRPr>
            </a:lvl1pPr>
          </a:lstStyle>
          <a:p>
            <a:pPr algn="ctr"/>
            <a:r>
              <a:rPr sz="1055"/>
              <a:t>Above Data</a:t>
            </a:r>
          </a:p>
        </p:txBody>
      </p:sp>
    </p:spTree>
    <p:extLst>
      <p:ext uri="{BB962C8B-B14F-4D97-AF65-F5344CB8AC3E}">
        <p14:creationId xmlns:p14="http://schemas.microsoft.com/office/powerpoint/2010/main" val="245360047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11" Type="http://schemas.openxmlformats.org/officeDocument/2006/relationships/image" Target="../media/image3.png"/><Relationship Id="rId5" Type="http://schemas.openxmlformats.org/officeDocument/2006/relationships/theme" Target="../theme/theme1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4069151237"/>
              </p:ext>
            </p:extLst>
          </p:nvPr>
        </p:nvGraphicFramePr>
        <p:xfrm>
          <a:off x="1201" y="1207"/>
          <a:ext cx="1191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189" name="think-cell 幻灯片" r:id="rId8" imgW="420" imgH="420" progId="TCLayout.ActiveDocument.1">
                  <p:embed/>
                </p:oleObj>
              </mc:Choice>
              <mc:Fallback>
                <p:oleObj name="think-cell 幻灯片" r:id="rId8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01" y="1207"/>
                        <a:ext cx="1191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id-3227320_1920.jpg" descr="grid-3227320_1920.jpg"/>
          <p:cNvPicPr>
            <a:picLocks noChangeAspect="1"/>
          </p:cNvPicPr>
          <p:nvPr userDrawn="1"/>
        </p:nvPicPr>
        <p:blipFill rotWithShape="1">
          <a:blip r:embed="rId10"/>
          <a:srcRect l="12430" t="92812" r="12406"/>
          <a:stretch/>
        </p:blipFill>
        <p:spPr>
          <a:xfrm>
            <a:off x="-8571" y="4773821"/>
            <a:ext cx="9152573" cy="3696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" name="矩形"/>
          <p:cNvSpPr/>
          <p:nvPr userDrawn="1"/>
        </p:nvSpPr>
        <p:spPr>
          <a:xfrm>
            <a:off x="-8930" y="4775158"/>
            <a:ext cx="9152930" cy="368351"/>
          </a:xfrm>
          <a:prstGeom prst="rect">
            <a:avLst/>
          </a:prstGeom>
          <a:gradFill>
            <a:gsLst>
              <a:gs pos="0">
                <a:srgbClr val="0C2B3E">
                  <a:alpha val="79622"/>
                </a:srgbClr>
              </a:gs>
              <a:gs pos="100000">
                <a:srgbClr val="020408">
                  <a:alpha val="79622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435285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88"/>
          </a:p>
        </p:txBody>
      </p:sp>
      <p:pic>
        <p:nvPicPr>
          <p:cNvPr id="12" name="logo用法_画板 1 副本 8.png" descr="logo用法_画板 1 副本 8.png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81000" y="4780406"/>
            <a:ext cx="924880" cy="36309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5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14" name="Slide Number Placeholder 16"/>
          <p:cNvSpPr>
            <a:spLocks noGrp="1"/>
          </p:cNvSpPr>
          <p:nvPr>
            <p:ph type="sldNum" sz="quarter" idx="4"/>
          </p:nvPr>
        </p:nvSpPr>
        <p:spPr bwMode="auto">
          <a:xfrm>
            <a:off x="8458200" y="4914900"/>
            <a:ext cx="381000" cy="114300"/>
          </a:xfrm>
          <a:prstGeom prst="rect">
            <a:avLst/>
          </a:prstGeom>
          <a:effectLst/>
        </p:spPr>
        <p:txBody>
          <a:bodyPr vert="horz" wrap="square" lIns="0"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kumimoji="0" sz="900" b="0" i="0" u="none" baseline="0">
                <a:solidFill>
                  <a:schemeClr val="bg1"/>
                </a:solidFill>
                <a:effectLst/>
                <a:latin typeface="Verdana"/>
              </a:defRPr>
            </a:lvl1pPr>
          </a:lstStyle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‹#›</a:t>
            </a:fld>
            <a:endParaRPr lang="en-US" dirty="0"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4" r:id="rId2"/>
    <p:sldLayoutId id="2147483703" r:id="rId3"/>
    <p:sldLayoutId id="2147484137" r:id="rId4"/>
  </p:sldLayoutIdLst>
  <p:hf hdr="0"/>
  <p:txStyles>
    <p:titleStyle>
      <a:lvl1pPr algn="ctr" defTabSz="633038" rtl="0" eaLnBrk="1" latinLnBrk="0" hangingPunct="1">
        <a:spcBef>
          <a:spcPct val="0"/>
        </a:spcBef>
        <a:buNone/>
        <a:defRPr sz="30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7388" indent="-237388" algn="l" defTabSz="633038" rtl="0" eaLnBrk="1" latinLnBrk="0" hangingPunct="1">
        <a:spcBef>
          <a:spcPct val="20000"/>
        </a:spcBef>
        <a:buFont typeface="Arial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1pPr>
      <a:lvl2pPr marL="514346" indent="-197824" algn="l" defTabSz="633038" rtl="0" eaLnBrk="1" latinLnBrk="0" hangingPunct="1">
        <a:spcBef>
          <a:spcPct val="20000"/>
        </a:spcBef>
        <a:buFont typeface="Arial" pitchFamily="34" charset="0"/>
        <a:buChar char="–"/>
        <a:defRPr sz="1939" kern="1200">
          <a:solidFill>
            <a:schemeClr val="tx1"/>
          </a:solidFill>
          <a:latin typeface="+mn-lt"/>
          <a:ea typeface="+mn-ea"/>
          <a:cs typeface="+mn-cs"/>
        </a:defRPr>
      </a:lvl2pPr>
      <a:lvl3pPr marL="791295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663" kern="1200">
          <a:solidFill>
            <a:schemeClr val="tx1"/>
          </a:solidFill>
          <a:latin typeface="+mn-lt"/>
          <a:ea typeface="+mn-ea"/>
          <a:cs typeface="+mn-cs"/>
        </a:defRPr>
      </a:lvl3pPr>
      <a:lvl4pPr marL="1107812" indent="-158259" algn="l" defTabSz="633038" rtl="0" eaLnBrk="1" latinLnBrk="0" hangingPunct="1">
        <a:spcBef>
          <a:spcPct val="20000"/>
        </a:spcBef>
        <a:buFont typeface="Arial" pitchFamily="34" charset="0"/>
        <a:buChar char="–"/>
        <a:defRPr sz="1385" kern="1200">
          <a:solidFill>
            <a:schemeClr val="tx1"/>
          </a:solidFill>
          <a:latin typeface="+mn-lt"/>
          <a:ea typeface="+mn-ea"/>
          <a:cs typeface="+mn-cs"/>
        </a:defRPr>
      </a:lvl4pPr>
      <a:lvl5pPr marL="1424333" indent="-158259" algn="l" defTabSz="633038" rtl="0" eaLnBrk="1" latinLnBrk="0" hangingPunct="1">
        <a:spcBef>
          <a:spcPct val="20000"/>
        </a:spcBef>
        <a:buFont typeface="Arial" pitchFamily="34" charset="0"/>
        <a:buChar char="»"/>
        <a:defRPr sz="1385" kern="1200">
          <a:solidFill>
            <a:schemeClr val="tx1"/>
          </a:solidFill>
          <a:latin typeface="+mn-lt"/>
          <a:ea typeface="+mn-ea"/>
          <a:cs typeface="+mn-cs"/>
        </a:defRPr>
      </a:lvl5pPr>
      <a:lvl6pPr marL="1740848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6pPr>
      <a:lvl7pPr marL="2057368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7pPr>
      <a:lvl8pPr marL="2373885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8pPr>
      <a:lvl9pPr marL="2690402" indent="-158259" algn="l" defTabSz="633038" rtl="0" eaLnBrk="1" latinLnBrk="0" hangingPunct="1">
        <a:spcBef>
          <a:spcPct val="20000"/>
        </a:spcBef>
        <a:buFont typeface="Arial" pitchFamily="34" charset="0"/>
        <a:buChar char="•"/>
        <a:defRPr sz="13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1pPr>
      <a:lvl2pPr marL="316519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2pPr>
      <a:lvl3pPr marL="633038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3pPr>
      <a:lvl4pPr marL="949554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4pPr>
      <a:lvl5pPr marL="1266072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5pPr>
      <a:lvl6pPr marL="1582591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6pPr>
      <a:lvl7pPr marL="1899107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7pPr>
      <a:lvl8pPr marL="2215625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8pPr>
      <a:lvl9pPr marL="2532144" algn="l" defTabSz="633038" rtl="0" eaLnBrk="1" latinLnBrk="0" hangingPunct="1">
        <a:defRPr sz="12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3.png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9.xml"/><Relationship Id="rId3" Type="http://schemas.openxmlformats.org/officeDocument/2006/relationships/tags" Target="../tags/tag26.xml"/><Relationship Id="rId7" Type="http://schemas.openxmlformats.org/officeDocument/2006/relationships/image" Target="../media/image6.emf"/><Relationship Id="rId2" Type="http://schemas.openxmlformats.org/officeDocument/2006/relationships/tags" Target="../tags/tag25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5.bin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0.xml"/><Relationship Id="rId3" Type="http://schemas.openxmlformats.org/officeDocument/2006/relationships/tags" Target="../tags/tag28.xml"/><Relationship Id="rId7" Type="http://schemas.openxmlformats.org/officeDocument/2006/relationships/image" Target="../media/image6.emf"/><Relationship Id="rId2" Type="http://schemas.openxmlformats.org/officeDocument/2006/relationships/tags" Target="../tags/tag27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1.xml"/><Relationship Id="rId3" Type="http://schemas.openxmlformats.org/officeDocument/2006/relationships/tags" Target="../tags/tag30.xml"/><Relationship Id="rId7" Type="http://schemas.openxmlformats.org/officeDocument/2006/relationships/image" Target="../media/image6.emf"/><Relationship Id="rId2" Type="http://schemas.openxmlformats.org/officeDocument/2006/relationships/tags" Target="../tags/tag29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7.bin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2.xml"/><Relationship Id="rId3" Type="http://schemas.openxmlformats.org/officeDocument/2006/relationships/tags" Target="../tags/tag32.xml"/><Relationship Id="rId7" Type="http://schemas.openxmlformats.org/officeDocument/2006/relationships/image" Target="../media/image6.emf"/><Relationship Id="rId2" Type="http://schemas.openxmlformats.org/officeDocument/2006/relationships/tags" Target="../tags/tag31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18.bin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8.xlsx"/><Relationship Id="rId3" Type="http://schemas.openxmlformats.org/officeDocument/2006/relationships/tags" Target="../tags/tag34.xml"/><Relationship Id="rId7" Type="http://schemas.openxmlformats.org/officeDocument/2006/relationships/image" Target="../media/image6.emf"/><Relationship Id="rId2" Type="http://schemas.openxmlformats.org/officeDocument/2006/relationships/tags" Target="../tags/tag33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19.bin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9.xlsx"/><Relationship Id="rId3" Type="http://schemas.openxmlformats.org/officeDocument/2006/relationships/tags" Target="../tags/tag36.xml"/><Relationship Id="rId7" Type="http://schemas.openxmlformats.org/officeDocument/2006/relationships/image" Target="../media/image6.emf"/><Relationship Id="rId2" Type="http://schemas.openxmlformats.org/officeDocument/2006/relationships/tags" Target="../tags/tag35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20.bin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0.xlsx"/><Relationship Id="rId3" Type="http://schemas.openxmlformats.org/officeDocument/2006/relationships/tags" Target="../tags/tag38.xml"/><Relationship Id="rId7" Type="http://schemas.openxmlformats.org/officeDocument/2006/relationships/image" Target="../media/image6.emf"/><Relationship Id="rId2" Type="http://schemas.openxmlformats.org/officeDocument/2006/relationships/tags" Target="../tags/tag37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21.bin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3.xml"/><Relationship Id="rId3" Type="http://schemas.openxmlformats.org/officeDocument/2006/relationships/tags" Target="../tags/tag40.xml"/><Relationship Id="rId7" Type="http://schemas.openxmlformats.org/officeDocument/2006/relationships/image" Target="../media/image6.emf"/><Relationship Id="rId2" Type="http://schemas.openxmlformats.org/officeDocument/2006/relationships/tags" Target="../tags/tag39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22.bin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4.xml"/><Relationship Id="rId3" Type="http://schemas.openxmlformats.org/officeDocument/2006/relationships/tags" Target="../tags/tag42.xml"/><Relationship Id="rId7" Type="http://schemas.openxmlformats.org/officeDocument/2006/relationships/image" Target="../media/image6.emf"/><Relationship Id="rId2" Type="http://schemas.openxmlformats.org/officeDocument/2006/relationships/tags" Target="../tags/tag41.xml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oleObject23.bin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tags" Target="../tags/tag44.xml"/><Relationship Id="rId7" Type="http://schemas.openxmlformats.org/officeDocument/2006/relationships/image" Target="../media/image6.emf"/><Relationship Id="rId2" Type="http://schemas.openxmlformats.org/officeDocument/2006/relationships/tags" Target="../tags/tag43.xml"/><Relationship Id="rId1" Type="http://schemas.openxmlformats.org/officeDocument/2006/relationships/vmlDrawing" Target="../drawings/vmlDrawing24.vml"/><Relationship Id="rId6" Type="http://schemas.openxmlformats.org/officeDocument/2006/relationships/oleObject" Target="../embeddings/oleObject24.bin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tags" Target="../tags/tag10.xml"/><Relationship Id="rId7" Type="http://schemas.openxmlformats.org/officeDocument/2006/relationships/image" Target="../media/image9.emf"/><Relationship Id="rId2" Type="http://schemas.openxmlformats.org/officeDocument/2006/relationships/tags" Target="../tags/tag9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6.xml"/><Relationship Id="rId3" Type="http://schemas.openxmlformats.org/officeDocument/2006/relationships/tags" Target="../tags/tag46.xml"/><Relationship Id="rId7" Type="http://schemas.openxmlformats.org/officeDocument/2006/relationships/image" Target="../media/image6.emf"/><Relationship Id="rId2" Type="http://schemas.openxmlformats.org/officeDocument/2006/relationships/tags" Target="../tags/tag45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25.bin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5.xlsx"/><Relationship Id="rId3" Type="http://schemas.openxmlformats.org/officeDocument/2006/relationships/tags" Target="../tags/tag48.xml"/><Relationship Id="rId7" Type="http://schemas.openxmlformats.org/officeDocument/2006/relationships/image" Target="../media/image6.emf"/><Relationship Id="rId2" Type="http://schemas.openxmlformats.org/officeDocument/2006/relationships/tags" Target="../tags/tag47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26.bin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6.xlsx"/><Relationship Id="rId3" Type="http://schemas.openxmlformats.org/officeDocument/2006/relationships/tags" Target="../tags/tag50.xml"/><Relationship Id="rId7" Type="http://schemas.openxmlformats.org/officeDocument/2006/relationships/image" Target="../media/image6.emf"/><Relationship Id="rId2" Type="http://schemas.openxmlformats.org/officeDocument/2006/relationships/tags" Target="../tags/tag49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27.bin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7.xml"/><Relationship Id="rId3" Type="http://schemas.openxmlformats.org/officeDocument/2006/relationships/tags" Target="../tags/tag52.xml"/><Relationship Id="rId7" Type="http://schemas.openxmlformats.org/officeDocument/2006/relationships/image" Target="../media/image6.emf"/><Relationship Id="rId2" Type="http://schemas.openxmlformats.org/officeDocument/2006/relationships/tags" Target="../tags/tag51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28.bin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8.xml"/><Relationship Id="rId3" Type="http://schemas.openxmlformats.org/officeDocument/2006/relationships/tags" Target="../tags/tag54.xml"/><Relationship Id="rId7" Type="http://schemas.openxmlformats.org/officeDocument/2006/relationships/image" Target="../media/image6.emf"/><Relationship Id="rId2" Type="http://schemas.openxmlformats.org/officeDocument/2006/relationships/tags" Target="../tags/tag53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29.bin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tags" Target="../tags/tag56.xml"/><Relationship Id="rId7" Type="http://schemas.openxmlformats.org/officeDocument/2006/relationships/package" Target="../embeddings/Microsoft_Excel_Worksheet25.xlsx"/><Relationship Id="rId2" Type="http://schemas.openxmlformats.org/officeDocument/2006/relationships/tags" Target="../tags/tag55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0.bin"/><Relationship Id="rId4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tags" Target="../tags/tag58.xml"/><Relationship Id="rId7" Type="http://schemas.openxmlformats.org/officeDocument/2006/relationships/package" Target="../embeddings/Microsoft_Excel_Worksheet26.xlsx"/><Relationship Id="rId2" Type="http://schemas.openxmlformats.org/officeDocument/2006/relationships/tags" Target="../tags/tag5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1.bin"/><Relationship Id="rId4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7" Type="http://schemas.openxmlformats.org/officeDocument/2006/relationships/chart" Target="../charts/chart19.xml"/><Relationship Id="rId2" Type="http://schemas.openxmlformats.org/officeDocument/2006/relationships/tags" Target="../tags/tag59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2.bin"/><Relationship Id="rId4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7" Type="http://schemas.openxmlformats.org/officeDocument/2006/relationships/chart" Target="../charts/chart20.xml"/><Relationship Id="rId2" Type="http://schemas.openxmlformats.org/officeDocument/2006/relationships/tags" Target="../tags/tag61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3.bin"/><Relationship Id="rId4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4.bin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tags" Target="../tags/tag12.xml"/><Relationship Id="rId7" Type="http://schemas.openxmlformats.org/officeDocument/2006/relationships/image" Target="../media/image9.emf"/><Relationship Id="rId2" Type="http://schemas.openxmlformats.org/officeDocument/2006/relationships/tags" Target="../tags/tag11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4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tags" Target="../tags/tag66.xml"/><Relationship Id="rId7" Type="http://schemas.openxmlformats.org/officeDocument/2006/relationships/oleObject" Target="../embeddings/oleObject35.bin"/><Relationship Id="rId2" Type="http://schemas.openxmlformats.org/officeDocument/2006/relationships/tags" Target="../tags/tag65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0.emf"/><Relationship Id="rId5" Type="http://schemas.openxmlformats.org/officeDocument/2006/relationships/package" Target="../embeddings/Microsoft_Excel_Worksheet31.xlsx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2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tags" Target="../tags/tag68.xml"/><Relationship Id="rId7" Type="http://schemas.openxmlformats.org/officeDocument/2006/relationships/oleObject" Target="../embeddings/oleObject36.bin"/><Relationship Id="rId2" Type="http://schemas.openxmlformats.org/officeDocument/2006/relationships/tags" Target="../tags/tag67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Excel_Worksheet33.xlsx"/><Relationship Id="rId4" Type="http://schemas.openxmlformats.org/officeDocument/2006/relationships/slideLayout" Target="../slideLayouts/slideLayout3.xml"/><Relationship Id="rId9" Type="http://schemas.openxmlformats.org/officeDocument/2006/relationships/chart" Target="../charts/chart2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tags" Target="../tags/tag70.xml"/><Relationship Id="rId7" Type="http://schemas.openxmlformats.org/officeDocument/2006/relationships/package" Target="../embeddings/Microsoft_Excel_Worksheet35.xlsx"/><Relationship Id="rId2" Type="http://schemas.openxmlformats.org/officeDocument/2006/relationships/tags" Target="../tags/tag69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7.bin"/><Relationship Id="rId4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tags" Target="../tags/tag72.xml"/><Relationship Id="rId7" Type="http://schemas.openxmlformats.org/officeDocument/2006/relationships/package" Target="../embeddings/Microsoft_Excel_Worksheet36.xlsx"/><Relationship Id="rId2" Type="http://schemas.openxmlformats.org/officeDocument/2006/relationships/tags" Target="../tags/tag71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8.bin"/><Relationship Id="rId4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7" Type="http://schemas.openxmlformats.org/officeDocument/2006/relationships/chart" Target="../charts/chart23.xml"/><Relationship Id="rId2" Type="http://schemas.openxmlformats.org/officeDocument/2006/relationships/tags" Target="../tags/tag73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9.bin"/><Relationship Id="rId4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7" Type="http://schemas.openxmlformats.org/officeDocument/2006/relationships/chart" Target="../charts/chart24.xml"/><Relationship Id="rId2" Type="http://schemas.openxmlformats.org/officeDocument/2006/relationships/tags" Target="../tags/tag75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0.bin"/><Relationship Id="rId4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tags" Target="../tags/tag78.xml"/><Relationship Id="rId7" Type="http://schemas.openxmlformats.org/officeDocument/2006/relationships/package" Target="../embeddings/Microsoft_Excel_Worksheet39.xlsx"/><Relationship Id="rId2" Type="http://schemas.openxmlformats.org/officeDocument/2006/relationships/tags" Target="../tags/tag7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1.bin"/><Relationship Id="rId10" Type="http://schemas.openxmlformats.org/officeDocument/2006/relationships/image" Target="../media/image25.emf"/><Relationship Id="rId4" Type="http://schemas.openxmlformats.org/officeDocument/2006/relationships/slideLayout" Target="../slideLayouts/slideLayout3.xml"/><Relationship Id="rId9" Type="http://schemas.openxmlformats.org/officeDocument/2006/relationships/package" Target="../embeddings/Microsoft_Excel_Worksheet40.xlsx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tags" Target="../tags/tag80.xml"/><Relationship Id="rId7" Type="http://schemas.openxmlformats.org/officeDocument/2006/relationships/package" Target="../embeddings/Microsoft_Excel_Worksheet41.xlsx"/><Relationship Id="rId2" Type="http://schemas.openxmlformats.org/officeDocument/2006/relationships/tags" Target="../tags/tag79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2.bin"/><Relationship Id="rId4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tags" Target="../tags/tag82.xml"/><Relationship Id="rId7" Type="http://schemas.openxmlformats.org/officeDocument/2006/relationships/package" Target="../embeddings/Microsoft_Excel_Worksheet42.xlsx"/><Relationship Id="rId2" Type="http://schemas.openxmlformats.org/officeDocument/2006/relationships/tags" Target="../tags/tag81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28.emf"/><Relationship Id="rId4" Type="http://schemas.openxmlformats.org/officeDocument/2006/relationships/slideLayout" Target="../slideLayouts/slideLayout3.xml"/><Relationship Id="rId9" Type="http://schemas.openxmlformats.org/officeDocument/2006/relationships/package" Target="../embeddings/Microsoft_Excel_Worksheet43.xlsx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tags" Target="../tags/tag84.xml"/><Relationship Id="rId7" Type="http://schemas.openxmlformats.org/officeDocument/2006/relationships/package" Target="../embeddings/Microsoft_Excel_Worksheet44.xlsx"/><Relationship Id="rId2" Type="http://schemas.openxmlformats.org/officeDocument/2006/relationships/tags" Target="../tags/tag83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4.bin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3" Type="http://schemas.openxmlformats.org/officeDocument/2006/relationships/tags" Target="../tags/tag14.xml"/><Relationship Id="rId7" Type="http://schemas.openxmlformats.org/officeDocument/2006/relationships/image" Target="../media/image6.emf"/><Relationship Id="rId2" Type="http://schemas.openxmlformats.org/officeDocument/2006/relationships/tags" Target="../tags/tag13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notesSlide" Target="../notesSlides/notesSlide3.xml"/><Relationship Id="rId10" Type="http://schemas.openxmlformats.org/officeDocument/2006/relationships/chart" Target="../charts/chart5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0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chart" Target="../charts/chart25.xml"/><Relationship Id="rId2" Type="http://schemas.openxmlformats.org/officeDocument/2006/relationships/tags" Target="../tags/tag85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5.bin"/><Relationship Id="rId4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tags" Target="../tags/tag88.xml"/><Relationship Id="rId7" Type="http://schemas.openxmlformats.org/officeDocument/2006/relationships/chart" Target="../charts/chart26.xml"/><Relationship Id="rId2" Type="http://schemas.openxmlformats.org/officeDocument/2006/relationships/tags" Target="../tags/tag87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6.bin"/><Relationship Id="rId4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7" Type="http://schemas.openxmlformats.org/officeDocument/2006/relationships/chart" Target="../charts/chart27.xml"/><Relationship Id="rId2" Type="http://schemas.openxmlformats.org/officeDocument/2006/relationships/tags" Target="../tags/tag89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7.bin"/><Relationship Id="rId4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7" Type="http://schemas.openxmlformats.org/officeDocument/2006/relationships/chart" Target="../charts/chart28.xml"/><Relationship Id="rId2" Type="http://schemas.openxmlformats.org/officeDocument/2006/relationships/tags" Target="../tags/tag91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8.bin"/><Relationship Id="rId4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93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49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6.xlsx"/><Relationship Id="rId3" Type="http://schemas.openxmlformats.org/officeDocument/2006/relationships/tags" Target="../tags/tag16.xml"/><Relationship Id="rId7" Type="http://schemas.openxmlformats.org/officeDocument/2006/relationships/image" Target="../media/image6.emf"/><Relationship Id="rId2" Type="http://schemas.openxmlformats.org/officeDocument/2006/relationships/tags" Target="../tags/tag15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0.bin"/><Relationship Id="rId5" Type="http://schemas.openxmlformats.org/officeDocument/2006/relationships/notesSlide" Target="../notesSlides/notesSlide4.xml"/><Relationship Id="rId10" Type="http://schemas.openxmlformats.org/officeDocument/2006/relationships/chart" Target="../charts/chart6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8.xlsx"/><Relationship Id="rId3" Type="http://schemas.openxmlformats.org/officeDocument/2006/relationships/tags" Target="../tags/tag18.xml"/><Relationship Id="rId7" Type="http://schemas.openxmlformats.org/officeDocument/2006/relationships/image" Target="../media/image6.emf"/><Relationship Id="rId2" Type="http://schemas.openxmlformats.org/officeDocument/2006/relationships/tags" Target="../tags/tag1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1.bin"/><Relationship Id="rId5" Type="http://schemas.openxmlformats.org/officeDocument/2006/relationships/notesSlide" Target="../notesSlides/notesSlide5.xml"/><Relationship Id="rId10" Type="http://schemas.openxmlformats.org/officeDocument/2006/relationships/chart" Target="../charts/chart7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0.xlsx"/><Relationship Id="rId3" Type="http://schemas.openxmlformats.org/officeDocument/2006/relationships/tags" Target="../tags/tag20.xml"/><Relationship Id="rId7" Type="http://schemas.openxmlformats.org/officeDocument/2006/relationships/image" Target="../media/image6.emf"/><Relationship Id="rId2" Type="http://schemas.openxmlformats.org/officeDocument/2006/relationships/tags" Target="../tags/tag19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2.bin"/><Relationship Id="rId5" Type="http://schemas.openxmlformats.org/officeDocument/2006/relationships/notesSlide" Target="../notesSlides/notesSlide6.xml"/><Relationship Id="rId10" Type="http://schemas.openxmlformats.org/officeDocument/2006/relationships/chart" Target="../charts/chart8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2.xlsx"/><Relationship Id="rId3" Type="http://schemas.openxmlformats.org/officeDocument/2006/relationships/tags" Target="../tags/tag22.xml"/><Relationship Id="rId7" Type="http://schemas.openxmlformats.org/officeDocument/2006/relationships/image" Target="../media/image6.emf"/><Relationship Id="rId2" Type="http://schemas.openxmlformats.org/officeDocument/2006/relationships/tags" Target="../tags/tag21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3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3.xlsx"/><Relationship Id="rId3" Type="http://schemas.openxmlformats.org/officeDocument/2006/relationships/tags" Target="../tags/tag24.xml"/><Relationship Id="rId7" Type="http://schemas.openxmlformats.org/officeDocument/2006/relationships/image" Target="../media/image6.emf"/><Relationship Id="rId2" Type="http://schemas.openxmlformats.org/officeDocument/2006/relationships/tags" Target="../tags/tag23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0195456"/>
              </p:ext>
            </p:extLst>
          </p:nvPr>
        </p:nvGraphicFramePr>
        <p:xfrm>
          <a:off x="1143904" y="-444386"/>
          <a:ext cx="893" cy="1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219" name="think-cell 幻灯片" r:id="rId5" imgW="420" imgH="420" progId="TCLayout.ActiveDocument.1">
                  <p:embed/>
                </p:oleObj>
              </mc:Choice>
              <mc:Fallback>
                <p:oleObj name="think-cell 幻灯片" r:id="rId5" imgW="420" imgH="42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3904" y="-444386"/>
                        <a:ext cx="893" cy="1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 hidden="1"/>
          <p:cNvSpPr/>
          <p:nvPr>
            <p:custDataLst>
              <p:tags r:id="rId3"/>
            </p:custDataLst>
          </p:nvPr>
        </p:nvSpPr>
        <p:spPr>
          <a:xfrm>
            <a:off x="1143000" y="0"/>
            <a:ext cx="119063" cy="119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33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28650" y="1257880"/>
            <a:ext cx="4229100" cy="1102519"/>
          </a:xfrm>
        </p:spPr>
        <p:txBody>
          <a:bodyPr>
            <a:normAutofit/>
          </a:bodyPr>
          <a:lstStyle/>
          <a:p>
            <a:r>
              <a:rPr lang="en-US" altLang="zh-CN" sz="3300" dirty="0">
                <a:solidFill>
                  <a:srgbClr val="F5C924"/>
                </a:solidFill>
              </a:rPr>
              <a:t>MAX Data Analysis</a:t>
            </a:r>
            <a:endParaRPr lang="zh-CN" altLang="en-US" sz="3300" dirty="0">
              <a:solidFill>
                <a:srgbClr val="F5C924"/>
              </a:solidFill>
            </a:endParaRPr>
          </a:p>
        </p:txBody>
      </p:sp>
      <p:pic>
        <p:nvPicPr>
          <p:cNvPr id="16" name="logo用法_画板 1 副本 8.png" descr="logo用法_画板 1 副本 8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7335" y="3886200"/>
            <a:ext cx="1091731" cy="57146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06420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964914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5204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10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3988628653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50102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964914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622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11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798513507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291287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725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Value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12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1358450343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4262798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8276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Molecule trend by MTH _ Volume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13</a:t>
            </a:fld>
            <a:endParaRPr lang="en-US" dirty="0">
              <a:ea typeface="+mn-ea"/>
            </a:endParaRPr>
          </a:p>
        </p:txBody>
      </p:sp>
      <p:graphicFrame>
        <p:nvGraphicFramePr>
          <p:cNvPr id="7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692329715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076417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对象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209115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64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Product ranking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14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106561"/>
              </p:ext>
            </p:extLst>
          </p:nvPr>
        </p:nvGraphicFramePr>
        <p:xfrm>
          <a:off x="914400" y="895350"/>
          <a:ext cx="7300913" cy="366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65" name="工作表" r:id="rId8" imgW="6010200" imgH="3019558" progId="Excel.Sheet.12">
                  <p:embed/>
                </p:oleObj>
              </mc:Choice>
              <mc:Fallback>
                <p:oleObj name="工作表" r:id="rId8" imgW="6010200" imgH="30195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4400" y="895350"/>
                        <a:ext cx="7300913" cy="366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8231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01074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9319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performance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15</a:t>
            </a:fld>
            <a:endParaRPr lang="en-US" dirty="0">
              <a:ea typeface="+mn-ea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0374914"/>
              </p:ext>
            </p:extLst>
          </p:nvPr>
        </p:nvGraphicFramePr>
        <p:xfrm>
          <a:off x="304800" y="1047750"/>
          <a:ext cx="8618538" cy="342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9320" name="工作表" r:id="rId8" imgW="7095960" imgH="2819573" progId="Excel.Sheet.12">
                  <p:embed/>
                </p:oleObj>
              </mc:Choice>
              <mc:Fallback>
                <p:oleObj name="工作表" r:id="rId8" imgW="7095960" imgH="281957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047750"/>
                        <a:ext cx="8618538" cy="342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2564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01074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0340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performance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16</a:t>
            </a:fld>
            <a:endParaRPr lang="en-US" dirty="0">
              <a:ea typeface="+mn-ea"/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652493"/>
              </p:ext>
            </p:extLst>
          </p:nvPr>
        </p:nvGraphicFramePr>
        <p:xfrm>
          <a:off x="304800" y="1047750"/>
          <a:ext cx="8618538" cy="342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0341" name="工作表" r:id="rId8" imgW="7095960" imgH="2819573" progId="Excel.Sheet.12">
                  <p:embed/>
                </p:oleObj>
              </mc:Choice>
              <mc:Fallback>
                <p:oleObj name="工作表" r:id="rId8" imgW="7095960" imgH="281957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047750"/>
                        <a:ext cx="8618538" cy="342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254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34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17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1007541217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689352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2372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18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3246365241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005142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91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Value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19</a:t>
            </a:fld>
            <a:endParaRPr lang="en-US" dirty="0">
              <a:ea typeface="+mn-ea"/>
            </a:endParaRPr>
          </a:p>
        </p:txBody>
      </p:sp>
      <p:graphicFrame>
        <p:nvGraphicFramePr>
          <p:cNvPr id="99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978030453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24439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>
            <a:extLst>
              <a:ext uri="{FF2B5EF4-FFF2-40B4-BE49-F238E27FC236}">
                <a16:creationId xmlns:a16="http://schemas.microsoft.com/office/drawing/2014/main" id="{6EDDD48F-F40A-4490-8AE2-7D551F17D46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5968436"/>
              </p:ext>
            </p:extLst>
          </p:nvPr>
        </p:nvGraphicFramePr>
        <p:xfrm>
          <a:off x="1143844" y="844"/>
          <a:ext cx="838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2133" name="think-cell 幻灯片" r:id="rId6" imgW="421" imgH="423" progId="TCLayout.ActiveDocument.1">
                  <p:embed/>
                </p:oleObj>
              </mc:Choice>
              <mc:Fallback>
                <p:oleObj name="think-cell 幻灯片" r:id="rId6" imgW="421" imgH="4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3844" y="844"/>
                        <a:ext cx="838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3"/>
            </p:custDataLst>
          </p:nvPr>
        </p:nvSpPr>
        <p:spPr bwMode="auto">
          <a:xfrm>
            <a:off x="1088077" y="-90510"/>
            <a:ext cx="228909" cy="300083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 type="none" w="lg" len="lg"/>
            <a:tailEnd type="none" w="lg" len="lg"/>
          </a:ln>
        </p:spPr>
        <p:txBody>
          <a:bodyPr vert="horz" wrap="none" lIns="0" tIns="0" rIns="0" bIns="0" numCol="1" spcCol="0" rtlCol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accent2"/>
              </a:buClr>
            </a:pPr>
            <a:endParaRPr lang="en-US" altLang="zh-CN" sz="700" b="1" dirty="0"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81E5EC-501B-4973-96AA-40EF6FE3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114309"/>
            <a:ext cx="6743700" cy="594121"/>
          </a:xfrm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Market value size</a:t>
            </a:r>
            <a:endParaRPr lang="zh-CN" altLang="en-US" sz="1800" dirty="0">
              <a:sym typeface="Helvetica Neue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2</a:t>
            </a:fld>
            <a:endParaRPr lang="en-US" altLang="zh-CN" dirty="0"/>
          </a:p>
        </p:txBody>
      </p:sp>
      <p:sp>
        <p:nvSpPr>
          <p:cNvPr id="19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914400" y="895350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value size by MAT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5334000" y="899528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value size by YTD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830CBA6F-E043-4993-A195-5F2D668B226E}"/>
              </a:ext>
            </a:extLst>
          </p:cNvPr>
          <p:cNvCxnSpPr/>
          <p:nvPr/>
        </p:nvCxnSpPr>
        <p:spPr>
          <a:xfrm>
            <a:off x="4563708" y="971550"/>
            <a:ext cx="0" cy="37829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2" name="图表 111"/>
          <p:cNvGraphicFramePr/>
          <p:nvPr>
            <p:extLst>
              <p:ext uri="{D42A27DB-BD31-4B8C-83A1-F6EECF244321}">
                <p14:modId xmlns:p14="http://schemas.microsoft.com/office/powerpoint/2010/main" val="2956252867"/>
              </p:ext>
            </p:extLst>
          </p:nvPr>
        </p:nvGraphicFramePr>
        <p:xfrm>
          <a:off x="76200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13" name="图表 112"/>
          <p:cNvGraphicFramePr/>
          <p:nvPr>
            <p:extLst>
              <p:ext uri="{D42A27DB-BD31-4B8C-83A1-F6EECF244321}">
                <p14:modId xmlns:p14="http://schemas.microsoft.com/office/powerpoint/2010/main" val="55188297"/>
              </p:ext>
            </p:extLst>
          </p:nvPr>
        </p:nvGraphicFramePr>
        <p:xfrm>
          <a:off x="4565546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126899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2" name="对象 17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515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0" name="矩形 16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Product trend by MTH _ Volume Share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20</a:t>
            </a:fld>
            <a:endParaRPr lang="en-US" dirty="0">
              <a:ea typeface="+mn-ea"/>
            </a:endParaRPr>
          </a:p>
        </p:txBody>
      </p:sp>
      <p:graphicFrame>
        <p:nvGraphicFramePr>
          <p:cNvPr id="7" name="Chart 6" descr="TopMNCMSTrend,Chart"/>
          <p:cNvGraphicFramePr/>
          <p:nvPr>
            <p:extLst>
              <p:ext uri="{D42A27DB-BD31-4B8C-83A1-F6EECF244321}">
                <p14:modId xmlns:p14="http://schemas.microsoft.com/office/powerpoint/2010/main" val="2773297049"/>
              </p:ext>
            </p:extLst>
          </p:nvPr>
        </p:nvGraphicFramePr>
        <p:xfrm>
          <a:off x="457200" y="819150"/>
          <a:ext cx="8382000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792621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81781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3076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Region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21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3077" name="工作表" r:id="rId8" imgW="8991720" imgH="4152927" progId="Excel.Sheet.12">
                  <p:embed/>
                </p:oleObj>
              </mc:Choice>
              <mc:Fallback>
                <p:oleObj name="工作表" r:id="rId8" imgW="8991720" imgH="4152927" progId="Excel.Sheet.12">
                  <p:embed/>
                  <p:pic>
                    <p:nvPicPr>
                      <p:cNvPr id="10" name="对象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: 圆角 6">
            <a:extLst>
              <a:ext uri="{FF2B5EF4-FFF2-40B4-BE49-F238E27FC236}">
                <a16:creationId xmlns:a16="http://schemas.microsoft.com/office/drawing/2014/main" id="{540AD8DF-EFD9-4CBE-B0E5-C07D6D3BE73C}"/>
              </a:ext>
            </a:extLst>
          </p:cNvPr>
          <p:cNvSpPr/>
          <p:nvPr/>
        </p:nvSpPr>
        <p:spPr>
          <a:xfrm>
            <a:off x="0" y="1123950"/>
            <a:ext cx="990600" cy="3600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Region1</a:t>
            </a:r>
          </a:p>
          <a:p>
            <a:pPr algn="ctr"/>
            <a:r>
              <a:rPr lang="en-US" altLang="zh-CN" dirty="0"/>
              <a:t>Region2</a:t>
            </a:r>
          </a:p>
          <a:p>
            <a:pPr algn="ctr"/>
            <a:r>
              <a:rPr lang="en-US" altLang="zh-CN" dirty="0"/>
              <a:t>Region3</a:t>
            </a:r>
          </a:p>
          <a:p>
            <a:pPr algn="ctr"/>
            <a:r>
              <a:rPr lang="en-US" altLang="zh-CN" dirty="0"/>
              <a:t>Region4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1709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41152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100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Region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22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101" name="工作表" r:id="rId8" imgW="8991720" imgH="4152927" progId="Excel.Sheet.12">
                  <p:embed/>
                </p:oleObj>
              </mc:Choice>
              <mc:Fallback>
                <p:oleObj name="工作表" r:id="rId8" imgW="8991720" imgH="4152927" progId="Excel.Sheet.12">
                  <p:embed/>
                  <p:pic>
                    <p:nvPicPr>
                      <p:cNvPr id="10" name="对象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: 圆角 6">
            <a:extLst>
              <a:ext uri="{FF2B5EF4-FFF2-40B4-BE49-F238E27FC236}">
                <a16:creationId xmlns:a16="http://schemas.microsoft.com/office/drawing/2014/main" id="{DDAE9B7D-6CCA-4113-9E37-580272B39C84}"/>
              </a:ext>
            </a:extLst>
          </p:cNvPr>
          <p:cNvSpPr/>
          <p:nvPr/>
        </p:nvSpPr>
        <p:spPr>
          <a:xfrm>
            <a:off x="0" y="1123950"/>
            <a:ext cx="990600" cy="3600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Region1</a:t>
            </a:r>
          </a:p>
          <a:p>
            <a:pPr algn="ctr"/>
            <a:r>
              <a:rPr lang="en-US" altLang="zh-CN" dirty="0"/>
              <a:t>Region2</a:t>
            </a:r>
          </a:p>
          <a:p>
            <a:pPr algn="ctr"/>
            <a:r>
              <a:rPr lang="en-US" altLang="zh-CN" dirty="0"/>
              <a:t>Region3</a:t>
            </a:r>
          </a:p>
          <a:p>
            <a:pPr algn="ctr"/>
            <a:r>
              <a:rPr lang="en-US" altLang="zh-CN" dirty="0"/>
              <a:t>Region4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9114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763177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23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Region performance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23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/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7" name="矩形: 圆角 6">
            <a:extLst>
              <a:ext uri="{FF2B5EF4-FFF2-40B4-BE49-F238E27FC236}">
                <a16:creationId xmlns:a16="http://schemas.microsoft.com/office/drawing/2014/main" id="{ABD6D1E6-DFB7-456B-840A-2BD3A2572A3F}"/>
              </a:ext>
            </a:extLst>
          </p:cNvPr>
          <p:cNvSpPr/>
          <p:nvPr/>
        </p:nvSpPr>
        <p:spPr>
          <a:xfrm>
            <a:off x="0" y="3276280"/>
            <a:ext cx="1447800" cy="1447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Region1</a:t>
            </a:r>
          </a:p>
          <a:p>
            <a:pPr algn="ctr"/>
            <a:r>
              <a:rPr lang="en-US" altLang="zh-CN" dirty="0"/>
              <a:t>Region2</a:t>
            </a:r>
          </a:p>
          <a:p>
            <a:pPr algn="ctr"/>
            <a:r>
              <a:rPr lang="en-US" altLang="zh-CN" dirty="0"/>
              <a:t>Region3</a:t>
            </a:r>
          </a:p>
          <a:p>
            <a:pPr algn="ctr"/>
            <a:r>
              <a:rPr lang="en-US" altLang="zh-CN" dirty="0"/>
              <a:t>Region4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4077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306952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14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17" name="对象 16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84963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Region performance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24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/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4" name="矩形: 圆角 3">
            <a:extLst>
              <a:ext uri="{FF2B5EF4-FFF2-40B4-BE49-F238E27FC236}">
                <a16:creationId xmlns:a16="http://schemas.microsoft.com/office/drawing/2014/main" id="{861EB683-C260-4259-8747-FC7FF8D5A088}"/>
              </a:ext>
            </a:extLst>
          </p:cNvPr>
          <p:cNvSpPr/>
          <p:nvPr/>
        </p:nvSpPr>
        <p:spPr>
          <a:xfrm>
            <a:off x="0" y="3276280"/>
            <a:ext cx="1447800" cy="1447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Region1</a:t>
            </a:r>
          </a:p>
          <a:p>
            <a:pPr algn="ctr"/>
            <a:r>
              <a:rPr lang="en-US" altLang="zh-CN" dirty="0"/>
              <a:t>Region2</a:t>
            </a:r>
          </a:p>
          <a:p>
            <a:pPr algn="ctr"/>
            <a:r>
              <a:rPr lang="en-US" altLang="zh-CN" dirty="0"/>
              <a:t>Region3</a:t>
            </a:r>
          </a:p>
          <a:p>
            <a:pPr algn="ctr"/>
            <a:r>
              <a:rPr lang="en-US" altLang="zh-CN" dirty="0"/>
              <a:t>Region4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9305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2032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580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Province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25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931500"/>
              </p:ext>
            </p:extLst>
          </p:nvPr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581" name="工作表" r:id="rId7" imgW="8991720" imgH="4152927" progId="Excel.Sheet.12">
                  <p:embed/>
                </p:oleObj>
              </mc:Choice>
              <mc:Fallback>
                <p:oleObj name="工作表" r:id="rId7" imgW="8991720" imgH="415292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4435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2032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60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Province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26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948563"/>
              </p:ext>
            </p:extLst>
          </p:nvPr>
        </p:nvGraphicFramePr>
        <p:xfrm>
          <a:off x="376238" y="852488"/>
          <a:ext cx="8432800" cy="389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603" name="工作表" r:id="rId7" imgW="8991720" imgH="4152927" progId="Excel.Sheet.12">
                  <p:embed/>
                </p:oleObj>
              </mc:Choice>
              <mc:Fallback>
                <p:oleObj name="工作表" r:id="rId7" imgW="8991720" imgH="415292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89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8285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845042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819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province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27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3842420223"/>
              </p:ext>
            </p:extLst>
          </p:nvPr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7952170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843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84963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province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28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/>
        </p:nvGraphicFramePr>
        <p:xfrm>
          <a:off x="152400" y="9715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905556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对象 3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946360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7814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矩形 38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City tiers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29</a:t>
            </a:fld>
            <a:endParaRPr lang="en-US" dirty="0">
              <a:ea typeface="+mn-ea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2139108" y="1418222"/>
            <a:ext cx="498054" cy="608905"/>
          </a:xfrm>
          <a:custGeom>
            <a:avLst/>
            <a:gdLst>
              <a:gd name="connsiteX0" fmla="*/ 0 w 598345"/>
              <a:gd name="connsiteY0" fmla="*/ 812799 h 812799"/>
              <a:gd name="connsiteX1" fmla="*/ 299173 w 598345"/>
              <a:gd name="connsiteY1" fmla="*/ 0 h 812799"/>
              <a:gd name="connsiteX2" fmla="*/ 299173 w 598345"/>
              <a:gd name="connsiteY2" fmla="*/ 0 h 812799"/>
              <a:gd name="connsiteX3" fmla="*/ 598345 w 598345"/>
              <a:gd name="connsiteY3" fmla="*/ 812799 h 812799"/>
              <a:gd name="connsiteX4" fmla="*/ 0 w 598345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345" h="812799">
                <a:moveTo>
                  <a:pt x="0" y="812799"/>
                </a:moveTo>
                <a:lnTo>
                  <a:pt x="299173" y="0"/>
                </a:lnTo>
                <a:lnTo>
                  <a:pt x="299173" y="0"/>
                </a:lnTo>
                <a:lnTo>
                  <a:pt x="598345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23481" tIns="23481" rIns="23481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altLang="zh-CN" sz="1000" dirty="0">
              <a:solidFill>
                <a:schemeClr val="bg1"/>
              </a:solidFill>
              <a:latin typeface="+mn-ea"/>
              <a:ea typeface="+mn-ea"/>
              <a:cs typeface="+mn-cs"/>
            </a:endParaRPr>
          </a:p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一线</a:t>
            </a:r>
          </a:p>
        </p:txBody>
      </p:sp>
      <p:sp>
        <p:nvSpPr>
          <p:cNvPr id="5" name="任意多边形 6"/>
          <p:cNvSpPr/>
          <p:nvPr/>
        </p:nvSpPr>
        <p:spPr>
          <a:xfrm>
            <a:off x="1890082" y="2027128"/>
            <a:ext cx="996108" cy="608905"/>
          </a:xfrm>
          <a:custGeom>
            <a:avLst/>
            <a:gdLst>
              <a:gd name="connsiteX0" fmla="*/ 0 w 1196691"/>
              <a:gd name="connsiteY0" fmla="*/ 812799 h 812799"/>
              <a:gd name="connsiteX1" fmla="*/ 299175 w 1196691"/>
              <a:gd name="connsiteY1" fmla="*/ 0 h 812799"/>
              <a:gd name="connsiteX2" fmla="*/ 897516 w 1196691"/>
              <a:gd name="connsiteY2" fmla="*/ 0 h 812799"/>
              <a:gd name="connsiteX3" fmla="*/ 1196691 w 1196691"/>
              <a:gd name="connsiteY3" fmla="*/ 812799 h 812799"/>
              <a:gd name="connsiteX4" fmla="*/ 0 w 1196691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6691" h="812799">
                <a:moveTo>
                  <a:pt x="0" y="812799"/>
                </a:moveTo>
                <a:lnTo>
                  <a:pt x="299175" y="0"/>
                </a:lnTo>
                <a:lnTo>
                  <a:pt x="897516" y="0"/>
                </a:lnTo>
                <a:lnTo>
                  <a:pt x="1196691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321324" tIns="23481" rIns="321324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二线</a:t>
            </a:r>
          </a:p>
        </p:txBody>
      </p:sp>
      <p:sp>
        <p:nvSpPr>
          <p:cNvPr id="6" name="任意多边形 7"/>
          <p:cNvSpPr/>
          <p:nvPr/>
        </p:nvSpPr>
        <p:spPr>
          <a:xfrm>
            <a:off x="1641054" y="2636034"/>
            <a:ext cx="1494162" cy="608905"/>
          </a:xfrm>
          <a:custGeom>
            <a:avLst/>
            <a:gdLst>
              <a:gd name="connsiteX0" fmla="*/ 0 w 1795037"/>
              <a:gd name="connsiteY0" fmla="*/ 812799 h 812799"/>
              <a:gd name="connsiteX1" fmla="*/ 299175 w 1795037"/>
              <a:gd name="connsiteY1" fmla="*/ 0 h 812799"/>
              <a:gd name="connsiteX2" fmla="*/ 1495862 w 1795037"/>
              <a:gd name="connsiteY2" fmla="*/ 0 h 812799"/>
              <a:gd name="connsiteX3" fmla="*/ 1795037 w 1795037"/>
              <a:gd name="connsiteY3" fmla="*/ 812799 h 812799"/>
              <a:gd name="connsiteX4" fmla="*/ 0 w 1795037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5037" h="812799">
                <a:moveTo>
                  <a:pt x="0" y="812799"/>
                </a:moveTo>
                <a:lnTo>
                  <a:pt x="299175" y="0"/>
                </a:lnTo>
                <a:lnTo>
                  <a:pt x="1495862" y="0"/>
                </a:lnTo>
                <a:lnTo>
                  <a:pt x="1795037" y="812799"/>
                </a:lnTo>
                <a:lnTo>
                  <a:pt x="0" y="812799"/>
                </a:lnTo>
                <a:close/>
              </a:path>
            </a:pathLst>
          </a:custGeom>
          <a:solidFill>
            <a:srgbClr val="F3B457"/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470245" tIns="23481" rIns="470246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三线</a:t>
            </a:r>
          </a:p>
        </p:txBody>
      </p:sp>
      <p:sp>
        <p:nvSpPr>
          <p:cNvPr id="7" name="任意多边形 8"/>
          <p:cNvSpPr/>
          <p:nvPr/>
        </p:nvSpPr>
        <p:spPr>
          <a:xfrm>
            <a:off x="1392027" y="3244941"/>
            <a:ext cx="1992216" cy="608905"/>
          </a:xfrm>
          <a:custGeom>
            <a:avLst/>
            <a:gdLst>
              <a:gd name="connsiteX0" fmla="*/ 0 w 2393383"/>
              <a:gd name="connsiteY0" fmla="*/ 812799 h 812799"/>
              <a:gd name="connsiteX1" fmla="*/ 299175 w 2393383"/>
              <a:gd name="connsiteY1" fmla="*/ 0 h 812799"/>
              <a:gd name="connsiteX2" fmla="*/ 2094208 w 2393383"/>
              <a:gd name="connsiteY2" fmla="*/ 0 h 812799"/>
              <a:gd name="connsiteX3" fmla="*/ 2393383 w 2393383"/>
              <a:gd name="connsiteY3" fmla="*/ 812799 h 812799"/>
              <a:gd name="connsiteX4" fmla="*/ 0 w 2393383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93383" h="812799">
                <a:moveTo>
                  <a:pt x="0" y="812799"/>
                </a:moveTo>
                <a:lnTo>
                  <a:pt x="299175" y="0"/>
                </a:lnTo>
                <a:lnTo>
                  <a:pt x="2094208" y="0"/>
                </a:lnTo>
                <a:lnTo>
                  <a:pt x="2393383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619167" tIns="23481" rIns="619167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四线</a:t>
            </a:r>
          </a:p>
        </p:txBody>
      </p:sp>
      <p:sp>
        <p:nvSpPr>
          <p:cNvPr id="8" name="任意多边形 9"/>
          <p:cNvSpPr/>
          <p:nvPr/>
        </p:nvSpPr>
        <p:spPr>
          <a:xfrm>
            <a:off x="1143000" y="3853847"/>
            <a:ext cx="2490271" cy="608905"/>
          </a:xfrm>
          <a:custGeom>
            <a:avLst/>
            <a:gdLst>
              <a:gd name="connsiteX0" fmla="*/ 0 w 2991730"/>
              <a:gd name="connsiteY0" fmla="*/ 812799 h 812799"/>
              <a:gd name="connsiteX1" fmla="*/ 299175 w 2991730"/>
              <a:gd name="connsiteY1" fmla="*/ 0 h 812799"/>
              <a:gd name="connsiteX2" fmla="*/ 2692555 w 2991730"/>
              <a:gd name="connsiteY2" fmla="*/ 0 h 812799"/>
              <a:gd name="connsiteX3" fmla="*/ 2991730 w 2991730"/>
              <a:gd name="connsiteY3" fmla="*/ 812799 h 812799"/>
              <a:gd name="connsiteX4" fmla="*/ 0 w 2991730"/>
              <a:gd name="connsiteY4" fmla="*/ 812799 h 81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1730" h="812799">
                <a:moveTo>
                  <a:pt x="0" y="812799"/>
                </a:moveTo>
                <a:lnTo>
                  <a:pt x="299175" y="0"/>
                </a:lnTo>
                <a:lnTo>
                  <a:pt x="2692555" y="0"/>
                </a:lnTo>
                <a:lnTo>
                  <a:pt x="2991730" y="812799"/>
                </a:lnTo>
                <a:lnTo>
                  <a:pt x="0" y="812799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0" vert="horz" wrap="square" lIns="768088" tIns="23481" rIns="768091" bIns="23481" numCol="1" spcCol="1270" anchor="ctr" anchorCtr="0">
            <a:noAutofit/>
          </a:bodyPr>
          <a:lstStyle/>
          <a:p>
            <a:pPr algn="ctr" defTabSz="821818" fontAlgn="base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五线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990600" y="2026250"/>
            <a:ext cx="7086599" cy="1821449"/>
            <a:chOff x="1265949" y="2026250"/>
            <a:chExt cx="6592489" cy="1821449"/>
          </a:xfrm>
        </p:grpSpPr>
        <p:cxnSp>
          <p:nvCxnSpPr>
            <p:cNvPr id="9" name="直接连接符 12"/>
            <p:cNvCxnSpPr/>
            <p:nvPr/>
          </p:nvCxnSpPr>
          <p:spPr>
            <a:xfrm>
              <a:off x="1265949" y="2026250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0" name="直接连接符 13"/>
            <p:cNvCxnSpPr/>
            <p:nvPr/>
          </p:nvCxnSpPr>
          <p:spPr>
            <a:xfrm>
              <a:off x="1265949" y="2635742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1" name="直接连接符 14"/>
            <p:cNvCxnSpPr/>
            <p:nvPr/>
          </p:nvCxnSpPr>
          <p:spPr>
            <a:xfrm>
              <a:off x="1265949" y="3246990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  <p:cxnSp>
          <p:nvCxnSpPr>
            <p:cNvPr id="12" name="直接连接符 15"/>
            <p:cNvCxnSpPr/>
            <p:nvPr/>
          </p:nvCxnSpPr>
          <p:spPr>
            <a:xfrm>
              <a:off x="1265949" y="3847699"/>
              <a:ext cx="6592489" cy="0"/>
            </a:xfrm>
            <a:prstGeom prst="line">
              <a:avLst/>
            </a:prstGeom>
            <a:noFill/>
            <a:ln w="19050" cap="flat" cmpd="sng" algn="ctr">
              <a:solidFill>
                <a:srgbClr val="FFFFFF">
                  <a:lumMod val="65000"/>
                </a:srgbClr>
              </a:solidFill>
              <a:prstDash val="sysDash"/>
            </a:ln>
            <a:effectLst/>
          </p:spPr>
        </p:cxnSp>
      </p:grpSp>
      <p:sp>
        <p:nvSpPr>
          <p:cNvPr id="13" name="右大括号 16"/>
          <p:cNvSpPr/>
          <p:nvPr/>
        </p:nvSpPr>
        <p:spPr>
          <a:xfrm>
            <a:off x="3752073" y="1530929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4" name="右大括号 17"/>
          <p:cNvSpPr/>
          <p:nvPr/>
        </p:nvSpPr>
        <p:spPr>
          <a:xfrm>
            <a:off x="3752073" y="2119342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5" name="右大括号 18"/>
          <p:cNvSpPr/>
          <p:nvPr/>
        </p:nvSpPr>
        <p:spPr>
          <a:xfrm>
            <a:off x="3752073" y="2730591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6" name="右大括号 19"/>
          <p:cNvSpPr/>
          <p:nvPr/>
        </p:nvSpPr>
        <p:spPr>
          <a:xfrm>
            <a:off x="3752073" y="3352378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右大括号 20"/>
          <p:cNvSpPr/>
          <p:nvPr/>
        </p:nvSpPr>
        <p:spPr>
          <a:xfrm>
            <a:off x="3752073" y="3963626"/>
            <a:ext cx="193884" cy="377570"/>
          </a:xfrm>
          <a:prstGeom prst="rightBrac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b="0">
              <a:solidFill>
                <a:srgbClr val="7F7F7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8" name="矩形 22"/>
          <p:cNvSpPr/>
          <p:nvPr/>
        </p:nvSpPr>
        <p:spPr>
          <a:xfrm>
            <a:off x="1159247" y="895350"/>
            <a:ext cx="309464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50" dirty="0">
                <a:solidFill>
                  <a:srgbClr val="19324C"/>
                </a:solidFill>
                <a:latin typeface="+mn-ea"/>
                <a:ea typeface="+mn-ea"/>
              </a:rPr>
              <a:t>城市级别划分依据：</a:t>
            </a:r>
            <a:endParaRPr lang="en-US" altLang="zh-CN" sz="1050" dirty="0">
              <a:solidFill>
                <a:srgbClr val="19324C"/>
              </a:solidFill>
              <a:latin typeface="+mn-ea"/>
              <a:ea typeface="+mn-ea"/>
            </a:endParaRPr>
          </a:p>
          <a:p>
            <a:pPr algn="l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50" b="0" i="1" u="sng" dirty="0">
                <a:solidFill>
                  <a:srgbClr val="19324C"/>
                </a:solidFill>
                <a:latin typeface="+mn-ea"/>
                <a:ea typeface="+mn-ea"/>
              </a:rPr>
              <a:t>根据医院的年西药收入</a:t>
            </a:r>
            <a:endParaRPr lang="en-US" altLang="zh-CN" sz="1050" b="0" i="1" u="sng" dirty="0">
              <a:solidFill>
                <a:srgbClr val="19324C"/>
              </a:solidFill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30461" y="1619274"/>
            <a:ext cx="1030458" cy="257288"/>
          </a:xfrm>
          <a:prstGeom prst="rect">
            <a:avLst/>
          </a:prstGeom>
          <a:solidFill>
            <a:srgbClr val="85540A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20%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30461" y="2190925"/>
            <a:ext cx="1030458" cy="257288"/>
          </a:xfrm>
          <a:prstGeom prst="rect">
            <a:avLst/>
          </a:prstGeom>
          <a:solidFill>
            <a:srgbClr val="C87D0E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 20% -40%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30461" y="2821495"/>
            <a:ext cx="1030458" cy="257288"/>
          </a:xfrm>
          <a:prstGeom prst="rect">
            <a:avLst/>
          </a:prstGeom>
          <a:solidFill>
            <a:srgbClr val="F3B457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rgbClr val="FFFFFF"/>
                </a:solidFill>
                <a:latin typeface="+mn-ea"/>
                <a:ea typeface="+mn-ea"/>
                <a:cs typeface="+mn-cs"/>
              </a:rPr>
              <a:t>40% -60%</a:t>
            </a:r>
            <a:endParaRPr lang="zh-CN" altLang="en-US" sz="1000" dirty="0">
              <a:solidFill>
                <a:srgbClr val="FFFFFF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30461" y="3411666"/>
            <a:ext cx="1030458" cy="257288"/>
          </a:xfrm>
          <a:prstGeom prst="rect">
            <a:avLst/>
          </a:prstGeom>
          <a:solidFill>
            <a:srgbClr val="F9DAAB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最高</a:t>
            </a:r>
            <a:r>
              <a:rPr lang="en-US" altLang="zh-CN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60% -80%</a:t>
            </a:r>
            <a:endParaRPr lang="zh-CN" altLang="en-US" sz="1000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30461" y="4033452"/>
            <a:ext cx="1030458" cy="257288"/>
          </a:xfrm>
          <a:prstGeom prst="rect">
            <a:avLst/>
          </a:prstGeom>
          <a:solidFill>
            <a:srgbClr val="FCECD5"/>
          </a:solidFill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最低</a:t>
            </a:r>
            <a:r>
              <a:rPr lang="en-US" altLang="zh-CN" sz="10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 20%</a:t>
            </a:r>
            <a:endParaRPr lang="zh-CN" altLang="en-US" sz="1000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6444" y="1249849"/>
            <a:ext cx="2060913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rPr>
              <a:t>西药收入集中度</a:t>
            </a:r>
            <a:r>
              <a:rPr lang="en-US" altLang="zh-CN" sz="10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rPr>
              <a:t>%</a:t>
            </a:r>
            <a:endParaRPr lang="zh-CN" altLang="en-US" sz="1000" b="0" kern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56580" y="1248788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latin typeface="+mn-ea"/>
                <a:ea typeface="+mn-ea"/>
                <a:cs typeface="+mn-cs"/>
              </a:rPr>
              <a:t>城市数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86400" y="1595485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5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86400" y="2226054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10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86400" y="2816224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27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86400" y="3385316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74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86400" y="4028183"/>
            <a:ext cx="679162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algn="ctr"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00" kern="1200" dirty="0">
                <a:latin typeface="+mn-ea"/>
                <a:ea typeface="+mn-ea"/>
                <a:cs typeface="+mn-cs"/>
              </a:rPr>
              <a:t>222</a:t>
            </a:r>
            <a:endParaRPr lang="zh-CN" altLang="en-US" sz="100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00190" y="1247327"/>
            <a:ext cx="809933" cy="25728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000" b="0" kern="1200" dirty="0">
                <a:latin typeface="+mn-ea"/>
                <a:ea typeface="+mn-ea"/>
                <a:cs typeface="+mn-cs"/>
              </a:rPr>
              <a:t>举例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141792" y="1595139"/>
            <a:ext cx="1622695" cy="2418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北京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上海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广州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杭州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天津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31324" y="2153959"/>
            <a:ext cx="1869675" cy="3803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成都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福州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济南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南京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深圳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</a:p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沈阳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武汉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131325" y="2763452"/>
            <a:ext cx="1869675" cy="380399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长春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长沙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常州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大连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东莞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佛山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昆明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苏州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青岛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…..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31325" y="3282617"/>
            <a:ext cx="1869675" cy="51889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保定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桂林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贵阳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吉林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兰州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洛阳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泉州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绍兴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银川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遵义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, </a:t>
            </a:r>
            <a:r>
              <a:rPr lang="zh-CN" altLang="en-US" sz="900" b="0" kern="1200" dirty="0">
                <a:latin typeface="+mn-ea"/>
                <a:ea typeface="+mn-ea"/>
                <a:cs typeface="+mn-cs"/>
              </a:rPr>
              <a:t>淄博</a:t>
            </a:r>
            <a:r>
              <a:rPr lang="en-US" altLang="zh-CN" sz="900" b="0" kern="1200" dirty="0">
                <a:latin typeface="+mn-ea"/>
                <a:ea typeface="+mn-ea"/>
                <a:cs typeface="+mn-cs"/>
              </a:rPr>
              <a:t>…</a:t>
            </a:r>
            <a:endParaRPr lang="zh-CN" altLang="en-US" sz="900" b="0" kern="1200" dirty="0">
              <a:latin typeface="+mn-ea"/>
              <a:ea typeface="+mn-ea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31325" y="3871030"/>
            <a:ext cx="1869675" cy="518898"/>
          </a:xfrm>
          <a:prstGeom prst="rect">
            <a:avLst/>
          </a:prstGeom>
          <a:noFill/>
          <a:ln>
            <a:noFill/>
          </a:ln>
        </p:spPr>
        <p:txBody>
          <a:bodyPr wrap="square" tIns="51200" bIns="51200" rtlCol="0" anchor="ctr">
            <a:spAutoFit/>
          </a:bodyPr>
          <a:lstStyle/>
          <a:p>
            <a:pPr defTabSz="1300460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鞍山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本溪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大庆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黄冈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荆门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三亚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苏州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通辽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 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阳泉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枣庄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, </a:t>
            </a:r>
            <a:r>
              <a:rPr lang="zh-CN" altLang="en-US" sz="900" b="0" kern="1200" dirty="0">
                <a:latin typeface="+mj-ea"/>
                <a:ea typeface="+mj-ea"/>
                <a:cs typeface="+mn-cs"/>
              </a:rPr>
              <a:t>运城</a:t>
            </a:r>
            <a:r>
              <a:rPr lang="en-US" altLang="zh-CN" sz="900" b="0" kern="1200" dirty="0">
                <a:latin typeface="+mj-ea"/>
                <a:ea typeface="+mj-ea"/>
                <a:cs typeface="+mn-cs"/>
              </a:rPr>
              <a:t>….</a:t>
            </a:r>
            <a:endParaRPr lang="zh-CN" altLang="en-US" sz="900" b="0" kern="1200" dirty="0">
              <a:latin typeface="+mj-ea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1880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>
            <a:extLst>
              <a:ext uri="{FF2B5EF4-FFF2-40B4-BE49-F238E27FC236}">
                <a16:creationId xmlns:a16="http://schemas.microsoft.com/office/drawing/2014/main" id="{6EDDD48F-F40A-4490-8AE2-7D551F17D46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65968436"/>
              </p:ext>
            </p:extLst>
          </p:nvPr>
        </p:nvGraphicFramePr>
        <p:xfrm>
          <a:off x="1143844" y="844"/>
          <a:ext cx="838" cy="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539" name="think-cell 幻灯片" r:id="rId6" imgW="421" imgH="423" progId="TCLayout.ActiveDocument.1">
                  <p:embed/>
                </p:oleObj>
              </mc:Choice>
              <mc:Fallback>
                <p:oleObj name="think-cell 幻灯片" r:id="rId6" imgW="421" imgH="4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43844" y="844"/>
                        <a:ext cx="838" cy="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3"/>
            </p:custDataLst>
          </p:nvPr>
        </p:nvSpPr>
        <p:spPr bwMode="auto">
          <a:xfrm>
            <a:off x="1088077" y="-90510"/>
            <a:ext cx="228909" cy="300083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 type="none" w="lg" len="lg"/>
            <a:tailEnd type="none" w="lg" len="lg"/>
          </a:ln>
        </p:spPr>
        <p:txBody>
          <a:bodyPr vert="horz" wrap="none" lIns="0" tIns="0" rIns="0" bIns="0" numCol="1" spcCol="0" rtlCol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accent2"/>
              </a:buClr>
            </a:pPr>
            <a:endParaRPr lang="en-US" altLang="zh-CN" sz="700" b="1" dirty="0"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81E5EC-501B-4973-96AA-40EF6FE3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114309"/>
            <a:ext cx="6743700" cy="594121"/>
          </a:xfrm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Market volume size</a:t>
            </a:r>
            <a:endParaRPr lang="zh-CN" altLang="en-US" sz="1800" dirty="0">
              <a:sym typeface="Helvetica Neue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3</a:t>
            </a:fld>
            <a:endParaRPr lang="en-US" altLang="zh-CN" dirty="0"/>
          </a:p>
        </p:txBody>
      </p:sp>
      <p:sp>
        <p:nvSpPr>
          <p:cNvPr id="19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017588" y="895350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volume size by MAT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5513388" y="899528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Market volume size by YTD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830CBA6F-E043-4993-A195-5F2D668B226E}"/>
              </a:ext>
            </a:extLst>
          </p:cNvPr>
          <p:cNvCxnSpPr/>
          <p:nvPr/>
        </p:nvCxnSpPr>
        <p:spPr>
          <a:xfrm>
            <a:off x="4563708" y="971550"/>
            <a:ext cx="0" cy="37829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2" name="图表 111"/>
          <p:cNvGraphicFramePr/>
          <p:nvPr>
            <p:extLst>
              <p:ext uri="{D42A27DB-BD31-4B8C-83A1-F6EECF244321}">
                <p14:modId xmlns:p14="http://schemas.microsoft.com/office/powerpoint/2010/main" val="3043552759"/>
              </p:ext>
            </p:extLst>
          </p:nvPr>
        </p:nvGraphicFramePr>
        <p:xfrm>
          <a:off x="76200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13" name="图表 112"/>
          <p:cNvGraphicFramePr/>
          <p:nvPr>
            <p:extLst>
              <p:ext uri="{D42A27DB-BD31-4B8C-83A1-F6EECF244321}">
                <p14:modId xmlns:p14="http://schemas.microsoft.com/office/powerpoint/2010/main" val="402301474"/>
              </p:ext>
            </p:extLst>
          </p:nvPr>
        </p:nvGraphicFramePr>
        <p:xfrm>
          <a:off x="4565546" y="1323058"/>
          <a:ext cx="4239984" cy="3257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296553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" name="对象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705966"/>
              </p:ext>
            </p:extLst>
          </p:nvPr>
        </p:nvGraphicFramePr>
        <p:xfrm>
          <a:off x="4387850" y="1352550"/>
          <a:ext cx="3689350" cy="251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711" name="工作表" r:id="rId5" imgW="3933720" imgH="2676418" progId="Excel.Sheet.12">
                  <p:embed/>
                </p:oleObj>
              </mc:Choice>
              <mc:Fallback>
                <p:oleObj name="工作表" r:id="rId5" imgW="393372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87850" y="1352550"/>
                        <a:ext cx="3689350" cy="2513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143794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712" name="think-cell 幻灯片" r:id="rId7" imgW="270" imgH="270" progId="TCLayout.ActiveDocument.1">
                  <p:embed/>
                </p:oleObj>
              </mc:Choice>
              <mc:Fallback>
                <p:oleObj name="think-cell 幻灯片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7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Market size by city tier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30</a:t>
            </a:fld>
            <a:endParaRPr lang="en-US" dirty="0">
              <a:ea typeface="+mn-ea"/>
            </a:endParaRPr>
          </a:p>
        </p:txBody>
      </p:sp>
      <p:graphicFrame>
        <p:nvGraphicFramePr>
          <p:cNvPr id="36" name="图表 35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4597156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15216660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7329254"/>
              </p:ext>
            </p:extLst>
          </p:nvPr>
        </p:nvGraphicFramePr>
        <p:xfrm>
          <a:off x="4387850" y="1352550"/>
          <a:ext cx="3689350" cy="251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734" name="工作表" r:id="rId5" imgW="3933720" imgH="2676418" progId="Excel.Sheet.12">
                  <p:embed/>
                </p:oleObj>
              </mc:Choice>
              <mc:Fallback>
                <p:oleObj name="工作表" r:id="rId5" imgW="393372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87850" y="1352550"/>
                        <a:ext cx="3689350" cy="2513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143794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735" name="think-cell 幻灯片" r:id="rId7" imgW="270" imgH="270" progId="TCLayout.ActiveDocument.1">
                  <p:embed/>
                </p:oleObj>
              </mc:Choice>
              <mc:Fallback>
                <p:oleObj name="think-cell 幻灯片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7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Market size by city tier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31</a:t>
            </a:fld>
            <a:endParaRPr lang="en-US" dirty="0">
              <a:ea typeface="+mn-ea"/>
            </a:endParaRPr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1626382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16559053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75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Tier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32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784336"/>
              </p:ext>
            </p:extLst>
          </p:nvPr>
        </p:nvGraphicFramePr>
        <p:xfrm>
          <a:off x="304800" y="13525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759" name="工作表" r:id="rId7" imgW="8991720" imgH="1990858" progId="Excel.Sheet.12">
                  <p:embed/>
                </p:oleObj>
              </mc:Choice>
              <mc:Fallback>
                <p:oleObj name="工作表" r:id="rId7" imgW="8991720" imgH="19908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800" y="13525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0682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80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Tier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33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6227255"/>
              </p:ext>
            </p:extLst>
          </p:nvPr>
        </p:nvGraphicFramePr>
        <p:xfrm>
          <a:off x="304800" y="13525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81" name="工作表" r:id="rId7" imgW="8991720" imgH="1990858" progId="Excel.Sheet.12">
                  <p:embed/>
                </p:oleObj>
              </mc:Choice>
              <mc:Fallback>
                <p:oleObj name="工作表" r:id="rId7" imgW="8991720" imgH="19908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800" y="13525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40251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2475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0796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rtlCol="0" anchor="ctr"/>
          <a:lstStyle/>
          <a:p>
            <a:pPr algn="ctr"/>
            <a:endParaRPr lang="zh-CN" altLang="en-US" sz="700" dirty="0"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48829"/>
            <a:ext cx="82677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tier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34</a:t>
            </a:fld>
            <a:endParaRPr lang="en-US" dirty="0">
              <a:ea typeface="+mn-ea"/>
            </a:endParaRPr>
          </a:p>
        </p:txBody>
      </p:sp>
      <p:graphicFrame>
        <p:nvGraphicFramePr>
          <p:cNvPr id="81" name="图表 80"/>
          <p:cNvGraphicFramePr/>
          <p:nvPr>
            <p:extLst>
              <p:ext uri="{D42A27DB-BD31-4B8C-83A1-F6EECF244321}">
                <p14:modId xmlns:p14="http://schemas.microsoft.com/office/powerpoint/2010/main" val="2536628330"/>
              </p:ext>
            </p:extLst>
          </p:nvPr>
        </p:nvGraphicFramePr>
        <p:xfrm>
          <a:off x="1790700" y="1047750"/>
          <a:ext cx="57150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4932776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2475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867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rtlCol="0" anchor="ctr"/>
          <a:lstStyle/>
          <a:p>
            <a:pPr algn="ctr"/>
            <a:endParaRPr lang="zh-CN" altLang="en-US" sz="700" dirty="0"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3439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tier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35</a:t>
            </a:fld>
            <a:endParaRPr lang="en-US" dirty="0">
              <a:ea typeface="+mn-ea"/>
            </a:endParaRPr>
          </a:p>
        </p:txBody>
      </p:sp>
      <p:graphicFrame>
        <p:nvGraphicFramePr>
          <p:cNvPr id="81" name="图表 80"/>
          <p:cNvGraphicFramePr/>
          <p:nvPr>
            <p:extLst>
              <p:ext uri="{D42A27DB-BD31-4B8C-83A1-F6EECF244321}">
                <p14:modId xmlns:p14="http://schemas.microsoft.com/office/powerpoint/2010/main" val="2353034057"/>
              </p:ext>
            </p:extLst>
          </p:nvPr>
        </p:nvGraphicFramePr>
        <p:xfrm>
          <a:off x="1790700" y="1047750"/>
          <a:ext cx="57150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0084355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44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36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840929"/>
              </p:ext>
            </p:extLst>
          </p:nvPr>
        </p:nvGraphicFramePr>
        <p:xfrm>
          <a:off x="387066" y="952500"/>
          <a:ext cx="84328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45" name="工作表" r:id="rId7" imgW="8991720" imgH="1228685" progId="Excel.Sheet.12">
                  <p:embed/>
                </p:oleObj>
              </mc:Choice>
              <mc:Fallback>
                <p:oleObj name="工作表" r:id="rId7" imgW="8991720" imgH="122868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7066" y="952500"/>
                        <a:ext cx="843280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353986"/>
              </p:ext>
            </p:extLst>
          </p:nvPr>
        </p:nvGraphicFramePr>
        <p:xfrm>
          <a:off x="399742" y="24193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46" name="工作表" r:id="rId9" imgW="8991720" imgH="1990858" progId="Excel.Sheet.12">
                  <p:embed/>
                </p:oleObj>
              </mc:Choice>
              <mc:Fallback>
                <p:oleObj name="工作表" r:id="rId9" imgW="8991720" imgH="19908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9742" y="24193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0461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64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value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37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980056"/>
              </p:ext>
            </p:extLst>
          </p:nvPr>
        </p:nvGraphicFramePr>
        <p:xfrm>
          <a:off x="376238" y="852488"/>
          <a:ext cx="8432800" cy="379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649" name="工作表" r:id="rId7" imgW="8991720" imgH="4048258" progId="Excel.Sheet.12">
                  <p:embed/>
                </p:oleObj>
              </mc:Choice>
              <mc:Fallback>
                <p:oleObj name="工作表" r:id="rId7" imgW="8991720" imgH="40482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79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54127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87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38</a:t>
            </a:fld>
            <a:endParaRPr lang="en-US" dirty="0">
              <a:ea typeface="+mn-ea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788366"/>
              </p:ext>
            </p:extLst>
          </p:nvPr>
        </p:nvGraphicFramePr>
        <p:xfrm>
          <a:off x="387066" y="952500"/>
          <a:ext cx="84328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88" name="工作表" r:id="rId7" imgW="8991720" imgH="1228685" progId="Excel.Sheet.12">
                  <p:embed/>
                </p:oleObj>
              </mc:Choice>
              <mc:Fallback>
                <p:oleObj name="工作表" r:id="rId7" imgW="8991720" imgH="122868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7066" y="952500"/>
                        <a:ext cx="843280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999383"/>
              </p:ext>
            </p:extLst>
          </p:nvPr>
        </p:nvGraphicFramePr>
        <p:xfrm>
          <a:off x="399742" y="2419350"/>
          <a:ext cx="8432800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89" name="工作表" r:id="rId9" imgW="8991720" imgH="1990858" progId="Excel.Sheet.12">
                  <p:embed/>
                </p:oleObj>
              </mc:Choice>
              <mc:Fallback>
                <p:oleObj name="工作表" r:id="rId9" imgW="8991720" imgH="19908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9742" y="2419350"/>
                        <a:ext cx="8432800" cy="186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2933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696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City performance _ MAT _ volume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39</a:t>
            </a:fld>
            <a:endParaRPr lang="en-US" dirty="0">
              <a:ea typeface="+mn-ea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30038"/>
              </p:ext>
            </p:extLst>
          </p:nvPr>
        </p:nvGraphicFramePr>
        <p:xfrm>
          <a:off x="376238" y="852488"/>
          <a:ext cx="8432800" cy="379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697" name="工作表" r:id="rId7" imgW="8991720" imgH="4048258" progId="Excel.Sheet.12">
                  <p:embed/>
                </p:oleObj>
              </mc:Choice>
              <mc:Fallback>
                <p:oleObj name="工作表" r:id="rId7" imgW="8991720" imgH="404825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6238" y="852488"/>
                        <a:ext cx="8432800" cy="379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9532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0877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8987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Value Share &amp; Growth _ MAT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205528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8988" name="工作表" r:id="rId8" imgW="4114800" imgH="2676418" progId="Excel.Sheet.12">
                  <p:embed/>
                </p:oleObj>
              </mc:Choice>
              <mc:Fallback>
                <p:oleObj name="工作表" r:id="rId8" imgW="411480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2851833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39914605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891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40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1000112490"/>
              </p:ext>
            </p:extLst>
          </p:nvPr>
        </p:nvGraphicFramePr>
        <p:xfrm>
          <a:off x="152400" y="11239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2192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1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49530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2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5929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914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41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1000112490"/>
              </p:ext>
            </p:extLst>
          </p:nvPr>
        </p:nvGraphicFramePr>
        <p:xfrm>
          <a:off x="152400" y="1123950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12192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1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4953000" y="872787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2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9506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938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42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459940469"/>
              </p:ext>
            </p:extLst>
          </p:nvPr>
        </p:nvGraphicFramePr>
        <p:xfrm>
          <a:off x="152400" y="1081491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3581400" y="845076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3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7054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对象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7962" name="think-cell 幻灯片" r:id="rId5" imgW="270" imgH="270" progId="TCLayout.ActiveDocument.1">
                  <p:embed/>
                </p:oleObj>
              </mc:Choice>
              <mc:Fallback>
                <p:oleObj name="think-cell 幻灯片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2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33350"/>
            <a:ext cx="8001000" cy="59412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Competitors performance by city _ MAT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43</a:t>
            </a:fld>
            <a:endParaRPr lang="en-US" dirty="0">
              <a:ea typeface="+mn-ea"/>
            </a:endParaRPr>
          </a:p>
        </p:txBody>
      </p:sp>
      <p:graphicFrame>
        <p:nvGraphicFramePr>
          <p:cNvPr id="111" name="图表 110"/>
          <p:cNvGraphicFramePr/>
          <p:nvPr>
            <p:extLst>
              <p:ext uri="{D42A27DB-BD31-4B8C-83A1-F6EECF244321}">
                <p14:modId xmlns:p14="http://schemas.microsoft.com/office/powerpoint/2010/main" val="459940469"/>
              </p:ext>
            </p:extLst>
          </p:nvPr>
        </p:nvGraphicFramePr>
        <p:xfrm>
          <a:off x="152400" y="1081491"/>
          <a:ext cx="8839200" cy="350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22">
            <a:extLst>
              <a:ext uri="{FF2B5EF4-FFF2-40B4-BE49-F238E27FC236}">
                <a16:creationId xmlns:a16="http://schemas.microsoft.com/office/drawing/2014/main" id="{E2110750-D53E-4A36-8247-B15C9AA93045}"/>
              </a:ext>
            </a:extLst>
          </p:cNvPr>
          <p:cNvSpPr txBox="1"/>
          <p:nvPr/>
        </p:nvSpPr>
        <p:spPr>
          <a:xfrm>
            <a:off x="3581400" y="845076"/>
            <a:ext cx="27924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1" u="sng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Tier 3</a:t>
            </a:r>
            <a:endParaRPr lang="zh-CN" altLang="en-US" sz="1100" b="1" u="sng" dirty="0">
              <a:solidFill>
                <a:schemeClr val="accent1"/>
              </a:solidFill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918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83090076"/>
              </p:ext>
            </p:extLst>
          </p:nvPr>
        </p:nvGraphicFramePr>
        <p:xfrm>
          <a:off x="1144192" y="1192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628" name="think-cell 幻灯片" r:id="rId4" imgW="270" imgH="270" progId="TCLayout.ActiveDocument.1">
                  <p:embed/>
                </p:oleObj>
              </mc:Choice>
              <mc:Fallback>
                <p:oleObj name="think-cell 幻灯片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4192" y="1192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24114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60877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010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Volume Share &amp; Growth _ MAT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5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205528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011" name="工作表" r:id="rId8" imgW="4114800" imgH="2676418" progId="Excel.Sheet.12">
                  <p:embed/>
                </p:oleObj>
              </mc:Choice>
              <mc:Fallback>
                <p:oleObj name="工作表" r:id="rId8" imgW="411480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2851833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287157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034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Value Share &amp; Growth _ YTD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6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0311551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035" name="工作表" r:id="rId8" imgW="4114800" imgH="2676418" progId="Excel.Sheet.12">
                  <p:embed/>
                </p:oleObj>
              </mc:Choice>
              <mc:Fallback>
                <p:oleObj name="工作表" r:id="rId8" imgW="411480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8880547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24278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5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en-US" altLang="zh-CN" sz="2400" dirty="0">
              <a:latin typeface="Verdana" panose="020B0604030504040204" pitchFamily="34" charset="0"/>
              <a:ea typeface="等线" panose="02010600030101010101" pitchFamily="2" charset="-122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vert="horz" lIns="26789" tIns="26789" rIns="26789" bIns="26789" rtlCol="0" anchor="b">
            <a:normAutofit/>
          </a:bodyPr>
          <a:lstStyle/>
          <a:p>
            <a:r>
              <a:rPr lang="en-US" altLang="zh-CN" sz="1800" dirty="0"/>
              <a:t>Sub-Market Volume Share &amp; Growth _ YTD</a:t>
            </a:r>
            <a:endParaRPr lang="zh-CN" altLang="en-US" sz="18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7</a:t>
            </a:fld>
            <a:endParaRPr lang="en-US" dirty="0">
              <a:ea typeface="+mn-ea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0623870"/>
              </p:ext>
            </p:extLst>
          </p:nvPr>
        </p:nvGraphicFramePr>
        <p:xfrm>
          <a:off x="4217987" y="1352550"/>
          <a:ext cx="3859213" cy="251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059" name="工作表" r:id="rId8" imgW="4114800" imgH="2676418" progId="Excel.Sheet.12">
                  <p:embed/>
                </p:oleObj>
              </mc:Choice>
              <mc:Fallback>
                <p:oleObj name="工作表" r:id="rId8" imgW="4114800" imgH="26764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17987" y="1352550"/>
                        <a:ext cx="3859213" cy="2513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F25DE1B-2F56-4404-8EB4-F4801A0EF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9291243"/>
              </p:ext>
            </p:extLst>
          </p:nvPr>
        </p:nvGraphicFramePr>
        <p:xfrm>
          <a:off x="647700" y="1200150"/>
          <a:ext cx="4730750" cy="3192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827312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6190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317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4457700" cy="594121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Molecule performance _ Value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8</a:t>
            </a:fld>
            <a:endParaRPr lang="en-US" dirty="0">
              <a:ea typeface="+mn-ea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338790"/>
              </p:ext>
            </p:extLst>
          </p:nvPr>
        </p:nvGraphicFramePr>
        <p:xfrm>
          <a:off x="304800" y="1123950"/>
          <a:ext cx="8618538" cy="300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3179" name="工作表" r:id="rId8" imgW="7095960" imgH="2476433" progId="Excel.Sheet.12">
                  <p:embed/>
                </p:oleObj>
              </mc:Choice>
              <mc:Fallback>
                <p:oleObj name="工作表" r:id="rId8" imgW="7095960" imgH="247643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123950"/>
                        <a:ext cx="8618538" cy="300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554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对象 19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6190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198" name="think-cell 幻灯片" r:id="rId6" imgW="270" imgH="270" progId="TCLayout.ActiveDocument.1">
                  <p:embed/>
                </p:oleObj>
              </mc:Choice>
              <mc:Fallback>
                <p:oleObj name="think-cell 幻灯片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1" name="矩形 190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2000" dirty="0">
              <a:latin typeface="Verdana" panose="020B0604030504040204" pitchFamily="34" charset="0"/>
              <a:ea typeface="等线" panose="02010600030101010101" pitchFamily="2" charset="-122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114309"/>
            <a:ext cx="4457700" cy="594121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Molecule performance _ Volume</a:t>
            </a:r>
            <a:endParaRPr lang="zh-CN" altLang="en-US" sz="2000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8B238A42-F35E-47D7-985C-B18C298B012F}" type="slidenum">
              <a:rPr lang="en-US" smtClean="0">
                <a:ea typeface="+mn-ea"/>
              </a:rPr>
              <a:pPr fontAlgn="auto"/>
              <a:t>9</a:t>
            </a:fld>
            <a:endParaRPr lang="en-US" dirty="0">
              <a:ea typeface="+mn-ea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8017218"/>
              </p:ext>
            </p:extLst>
          </p:nvPr>
        </p:nvGraphicFramePr>
        <p:xfrm>
          <a:off x="304800" y="1123950"/>
          <a:ext cx="8618538" cy="300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199" name="工作表" r:id="rId8" imgW="7095960" imgH="2476433" progId="Excel.Sheet.12">
                  <p:embed/>
                </p:oleObj>
              </mc:Choice>
              <mc:Fallback>
                <p:oleObj name="工作表" r:id="rId8" imgW="7095960" imgH="247643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04800" y="1123950"/>
                        <a:ext cx="8618538" cy="300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08775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5060&quot;&gt;&lt;version val=&quot;2823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Y/%#m/%#d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4&quot;&gt;&lt;elem m_fUsage=&quot;2.50022790000000050270E+00&quot;&gt;&lt;m_msothmcolidx val=&quot;0&quot;/&gt;&lt;m_rgb r=&quot;F8&quot; g=&quot;61&quot; b=&quot;05&quot;/&gt;&lt;m_nBrightness endver=&quot;26206&quot; val=&quot;0&quot;/&gt;&lt;/elem&gt;&lt;elem m_fUsage=&quot;1.53899999999999992362E+00&quot;&gt;&lt;m_msothmcolidx val=&quot;0&quot;/&gt;&lt;m_rgb r=&quot;97&quot; g=&quot;DB&quot; b=&quot;CA&quot;/&gt;&lt;m_nBrightness endver=&quot;26206&quot; val=&quot;0&quot;/&gt;&lt;/elem&gt;&lt;elem m_fUsage=&quot;1.00000000000000000000E+00&quot;&gt;&lt;m_msothmcolidx val=&quot;0&quot;/&gt;&lt;m_rgb r=&quot;F7&quot; g=&quot;CC&quot; b=&quot;8C&quot;/&gt;&lt;m_nBrightness endver=&quot;26206&quot; val=&quot;0&quot;/&gt;&lt;/elem&gt;&lt;elem m_fUsage=&quot;6.56100000000000127542E-01&quot;&gt;&lt;m_msothmcolidx val=&quot;0&quot;/&gt;&lt;m_rgb r=&quot;DF&quot; g=&quot;8B&quot; b=&quot;53&quot;/&gt;&lt;m_nBrightness endver=&quot;26206&quot;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sjfVHYQXuMMv4NWDINS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psjfVHYQXuMMv4NWDINS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888wdKJl4uFm1Roaxqby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nlpIW4owNI9vyy9vpxof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5YCfl1.SulwGux6T0_As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E9Hz.HOUeHZzd.r0sSOA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XcIVZTKX9pC1jdReq0jeg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XJ.1KlYO5G0YRW1pOk.g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LXJ.1KlYO5G0YRW1pOk.g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zz2PQmx2sp4Q_zx2f9P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_zz2PQmx2sp4Q_zx2f9Pw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5WVefnkr5O6ieFBxKUN3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4tw5KxDzz_cGAN578S6hQ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自定义设计方案">
  <a:themeElements>
    <a:clrScheme name="黄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自定义 18">
      <a:majorFont>
        <a:latin typeface="Verdana"/>
        <a:ea typeface="等线"/>
        <a:cs typeface="Helvetica Neue Medium"/>
      </a:majorFont>
      <a:minorFont>
        <a:latin typeface="Verdana"/>
        <a:ea typeface="等线"/>
        <a:cs typeface="Helvetica Neue Medium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29936</TotalTime>
  <Words>802</Words>
  <Application>Microsoft Office PowerPoint</Application>
  <PresentationFormat>全屏显示(16:9)</PresentationFormat>
  <Paragraphs>255</Paragraphs>
  <Slides>44</Slides>
  <Notes>23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44</vt:i4>
      </vt:variant>
    </vt:vector>
  </HeadingPairs>
  <TitlesOfParts>
    <vt:vector size="50" baseType="lpstr">
      <vt:lpstr>等线</vt:lpstr>
      <vt:lpstr>Arial</vt:lpstr>
      <vt:lpstr>Verdana</vt:lpstr>
      <vt:lpstr>自定义设计方案</vt:lpstr>
      <vt:lpstr>think-cell 幻灯片</vt:lpstr>
      <vt:lpstr>工作表</vt:lpstr>
      <vt:lpstr>MAX Data Analysis</vt:lpstr>
      <vt:lpstr>Market value size</vt:lpstr>
      <vt:lpstr>Market volume size</vt:lpstr>
      <vt:lpstr>Sub-Market Value Share &amp; Growth _ MAT</vt:lpstr>
      <vt:lpstr>Sub-Market Volume Share &amp; Growth _ MAT</vt:lpstr>
      <vt:lpstr>Sub-Market Value Share &amp; Growth _ YTD</vt:lpstr>
      <vt:lpstr>Sub-Market Volume Share &amp; Growth _ YTD</vt:lpstr>
      <vt:lpstr>Molecule performance _ Value</vt:lpstr>
      <vt:lpstr>Molecule performance _ Volume</vt:lpstr>
      <vt:lpstr>Molecule trend by MTH _ Value</vt:lpstr>
      <vt:lpstr>Molecule trend by MTH _ Volume</vt:lpstr>
      <vt:lpstr>Molecule trend by MTH _ Value Share</vt:lpstr>
      <vt:lpstr>Molecule trend by MTH _ Volume Share</vt:lpstr>
      <vt:lpstr>Product ranking</vt:lpstr>
      <vt:lpstr>Product performance _ Value</vt:lpstr>
      <vt:lpstr>Product performance _ Volume</vt:lpstr>
      <vt:lpstr>Product trend by MTH _ Value</vt:lpstr>
      <vt:lpstr>Product trend by MTH _ Volume</vt:lpstr>
      <vt:lpstr>Product trend by MTH _ Value Share</vt:lpstr>
      <vt:lpstr>Product trend by MTH _ Volume Share</vt:lpstr>
      <vt:lpstr>Region performance _ MAT _ value</vt:lpstr>
      <vt:lpstr>Region performance _ MAT _ volume</vt:lpstr>
      <vt:lpstr>Region performance _ MAT _ value</vt:lpstr>
      <vt:lpstr>Region performance _ MAT _ volume</vt:lpstr>
      <vt:lpstr>Province performance _ MAT _ value</vt:lpstr>
      <vt:lpstr>Province performance _ MAT _ volume</vt:lpstr>
      <vt:lpstr>Competitors performance by province _ MAT _ value</vt:lpstr>
      <vt:lpstr>Competitors performance by province _ MAT _ volume</vt:lpstr>
      <vt:lpstr>City tiers</vt:lpstr>
      <vt:lpstr>Market size by city tier _ MAT _ value</vt:lpstr>
      <vt:lpstr>Market size by city tier _ MAT _ volume</vt:lpstr>
      <vt:lpstr>City Tier performance _ MAT _ value</vt:lpstr>
      <vt:lpstr>City Tier performance _ MAT _ volume</vt:lpstr>
      <vt:lpstr>Competitors performance by tier _ MAT _ value</vt:lpstr>
      <vt:lpstr>Competitors performance by tier _ MAT _ volume</vt:lpstr>
      <vt:lpstr>City performance _ MAT _ value</vt:lpstr>
      <vt:lpstr>City performance _ MAT _ value</vt:lpstr>
      <vt:lpstr>City performance _ MAT _ volume</vt:lpstr>
      <vt:lpstr>City performance _ MAT _ volume</vt:lpstr>
      <vt:lpstr>Competitors performance by city _ MAT _ value</vt:lpstr>
      <vt:lpstr>Competitors performance by city _ MAT _ volume</vt:lpstr>
      <vt:lpstr>Competitors performance by city _ MAT _ value</vt:lpstr>
      <vt:lpstr>Competitors performance by city _ MAT _ volume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PINFO Consulting</dc:title>
  <dc:creator>pb</dc:creator>
  <cp:lastModifiedBy>WWB</cp:lastModifiedBy>
  <cp:revision>2920</cp:revision>
  <dcterms:created xsi:type="dcterms:W3CDTF">2009-04-27T10:02:40Z</dcterms:created>
  <dcterms:modified xsi:type="dcterms:W3CDTF">2020-05-08T04:08:44Z</dcterms:modified>
</cp:coreProperties>
</file>

<file path=docProps/thumbnail.jpeg>
</file>